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4"/>
  </p:sldMasterIdLst>
  <p:notesMasterIdLst>
    <p:notesMasterId r:id="rId17"/>
  </p:notesMasterIdLst>
  <p:sldIdLst>
    <p:sldId id="256" r:id="rId5"/>
    <p:sldId id="269" r:id="rId6"/>
    <p:sldId id="258" r:id="rId7"/>
    <p:sldId id="257" r:id="rId8"/>
    <p:sldId id="259" r:id="rId9"/>
    <p:sldId id="261" r:id="rId10"/>
    <p:sldId id="262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B4AA5-D5E4-4348-A5C6-B1A6B8058B42}" v="24" dt="2020-09-16T13:41:10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230" y="58"/>
      </p:cViewPr>
      <p:guideLst/>
    </p:cSldViewPr>
  </p:slideViewPr>
  <p:outlineViewPr>
    <p:cViewPr>
      <p:scale>
        <a:sx n="33" d="100"/>
        <a:sy n="33" d="100"/>
      </p:scale>
      <p:origin x="0" y="-6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Arends" userId="2c6b8ff6-d8b8-40df-ace7-640c9656bcb6" providerId="ADAL" clId="{1BAF0319-24D5-4547-BCDB-B3E9430B6F26}"/>
    <pc:docChg chg="custSel delSld">
      <pc:chgData name="Jason Arends" userId="2c6b8ff6-d8b8-40df-ace7-640c9656bcb6" providerId="ADAL" clId="{1BAF0319-24D5-4547-BCDB-B3E9430B6F26}" dt="2020-09-04T12:08:14.410" v="0" actId="2696"/>
      <pc:docMkLst>
        <pc:docMk/>
      </pc:docMkLst>
      <pc:sldChg chg="del">
        <pc:chgData name="Jason Arends" userId="2c6b8ff6-d8b8-40df-ace7-640c9656bcb6" providerId="ADAL" clId="{1BAF0319-24D5-4547-BCDB-B3E9430B6F26}" dt="2020-09-04T12:08:14.410" v="0" actId="2696"/>
        <pc:sldMkLst>
          <pc:docMk/>
          <pc:sldMk cId="253641085" sldId="269"/>
        </pc:sldMkLst>
      </pc:sldChg>
    </pc:docChg>
  </pc:docChgLst>
  <pc:docChgLst>
    <pc:chgData name="Jason Arends" userId="2c6b8ff6-d8b8-40df-ace7-640c9656bcb6" providerId="ADAL" clId="{63AB4AA5-D5E4-4348-A5C6-B1A6B8058B42}"/>
    <pc:docChg chg="undo custSel mod addSld modSld sldOrd">
      <pc:chgData name="Jason Arends" userId="2c6b8ff6-d8b8-40df-ace7-640c9656bcb6" providerId="ADAL" clId="{63AB4AA5-D5E4-4348-A5C6-B1A6B8058B42}" dt="2020-09-16T13:41:10.726" v="571"/>
      <pc:docMkLst>
        <pc:docMk/>
      </pc:docMkLst>
      <pc:sldChg chg="addSp delSp modSp mod setBg delDesignElem">
        <pc:chgData name="Jason Arends" userId="2c6b8ff6-d8b8-40df-ace7-640c9656bcb6" providerId="ADAL" clId="{63AB4AA5-D5E4-4348-A5C6-B1A6B8058B42}" dt="2020-09-04T12:31:31.807" v="568" actId="26606"/>
        <pc:sldMkLst>
          <pc:docMk/>
          <pc:sldMk cId="2629470106" sldId="256"/>
        </pc:sldMkLst>
        <pc:spChg chg="mod">
          <ac:chgData name="Jason Arends" userId="2c6b8ff6-d8b8-40df-ace7-640c9656bcb6" providerId="ADAL" clId="{63AB4AA5-D5E4-4348-A5C6-B1A6B8058B42}" dt="2020-09-04T12:17:03.830" v="201" actId="26606"/>
          <ac:spMkLst>
            <pc:docMk/>
            <pc:sldMk cId="2629470106" sldId="256"/>
            <ac:spMk id="2" creationId="{8D919E8A-F879-4872-A502-4D019DE179BD}"/>
          </ac:spMkLst>
        </pc:spChg>
        <pc:spChg chg="mod">
          <ac:chgData name="Jason Arends" userId="2c6b8ff6-d8b8-40df-ace7-640c9656bcb6" providerId="ADAL" clId="{63AB4AA5-D5E4-4348-A5C6-B1A6B8058B42}" dt="2020-09-04T12:17:03.830" v="201" actId="26606"/>
          <ac:spMkLst>
            <pc:docMk/>
            <pc:sldMk cId="2629470106" sldId="256"/>
            <ac:spMk id="3" creationId="{6BA6CA68-C3E8-4734-9985-2FC327ABC0E9}"/>
          </ac:spMkLst>
        </pc:spChg>
        <pc:spChg chg="add del">
          <ac:chgData name="Jason Arends" userId="2c6b8ff6-d8b8-40df-ace7-640c9656bcb6" providerId="ADAL" clId="{63AB4AA5-D5E4-4348-A5C6-B1A6B8058B42}" dt="2020-09-04T12:17:03.830" v="201" actId="26606"/>
          <ac:spMkLst>
            <pc:docMk/>
            <pc:sldMk cId="2629470106" sldId="256"/>
            <ac:spMk id="9" creationId="{B538A7B5-B32D-421E-B110-AB5B1A7CC2E8}"/>
          </ac:spMkLst>
        </pc:spChg>
        <pc:spChg chg="add">
          <ac:chgData name="Jason Arends" userId="2c6b8ff6-d8b8-40df-ace7-640c9656bcb6" providerId="ADAL" clId="{63AB4AA5-D5E4-4348-A5C6-B1A6B8058B42}" dt="2020-09-04T12:31:31.807" v="568" actId="26606"/>
          <ac:spMkLst>
            <pc:docMk/>
            <pc:sldMk cId="2629470106" sldId="256"/>
            <ac:spMk id="10" creationId="{765F4110-C0FC-4D61-ACD2-A7C950EAE908}"/>
          </ac:spMkLst>
        </pc:spChg>
        <pc:spChg chg="add del">
          <ac:chgData name="Jason Arends" userId="2c6b8ff6-d8b8-40df-ace7-640c9656bcb6" providerId="ADAL" clId="{63AB4AA5-D5E4-4348-A5C6-B1A6B8058B42}" dt="2020-09-04T12:17:03.830" v="201" actId="26606"/>
          <ac:spMkLst>
            <pc:docMk/>
            <pc:sldMk cId="2629470106" sldId="256"/>
            <ac:spMk id="11" creationId="{14D36999-26F8-45E4-AB41-D485D0B0B1C2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2629470106" sldId="256"/>
            <ac:spMk id="20" creationId="{765F4110-C0FC-4D61-ACD2-A7C950EAE908}"/>
          </ac:spMkLst>
        </pc:spChg>
        <pc:picChg chg="add mod ord">
          <ac:chgData name="Jason Arends" userId="2c6b8ff6-d8b8-40df-ace7-640c9656bcb6" providerId="ADAL" clId="{63AB4AA5-D5E4-4348-A5C6-B1A6B8058B42}" dt="2020-09-04T12:17:03.830" v="201" actId="26606"/>
          <ac:picMkLst>
            <pc:docMk/>
            <pc:sldMk cId="2629470106" sldId="256"/>
            <ac:picMk id="4" creationId="{B9D63307-3339-4145-AE40-CCAE63E9ACB2}"/>
          </ac:picMkLst>
        </pc:picChg>
        <pc:picChg chg="add mod">
          <ac:chgData name="Jason Arends" userId="2c6b8ff6-d8b8-40df-ace7-640c9656bcb6" providerId="ADAL" clId="{63AB4AA5-D5E4-4348-A5C6-B1A6B8058B42}" dt="2020-09-04T12:17:03.830" v="201" actId="26606"/>
          <ac:picMkLst>
            <pc:docMk/>
            <pc:sldMk cId="2629470106" sldId="256"/>
            <ac:picMk id="5" creationId="{2327B282-D27E-4759-8E9B-7381A98F02E0}"/>
          </ac:picMkLst>
        </pc:picChg>
        <pc:picChg chg="add del">
          <ac:chgData name="Jason Arends" userId="2c6b8ff6-d8b8-40df-ace7-640c9656bcb6" providerId="ADAL" clId="{63AB4AA5-D5E4-4348-A5C6-B1A6B8058B42}" dt="2020-09-04T12:17:03.830" v="201" actId="26606"/>
          <ac:picMkLst>
            <pc:docMk/>
            <pc:sldMk cId="2629470106" sldId="256"/>
            <ac:picMk id="13" creationId="{30F8DA27-CE91-4AEB-B854-6F06B5485E3B}"/>
          </ac:picMkLst>
        </pc:picChg>
        <pc:picChg chg="add del">
          <ac:chgData name="Jason Arends" userId="2c6b8ff6-d8b8-40df-ace7-640c9656bcb6" providerId="ADAL" clId="{63AB4AA5-D5E4-4348-A5C6-B1A6B8058B42}" dt="2020-09-04T12:17:03.830" v="201" actId="26606"/>
          <ac:picMkLst>
            <pc:docMk/>
            <pc:sldMk cId="2629470106" sldId="256"/>
            <ac:picMk id="15" creationId="{F7AF4E20-3DDE-4998-96BE-44EE182540FB}"/>
          </ac:picMkLst>
        </pc:picChg>
        <pc:cxnChg chg="add">
          <ac:chgData name="Jason Arends" userId="2c6b8ff6-d8b8-40df-ace7-640c9656bcb6" providerId="ADAL" clId="{63AB4AA5-D5E4-4348-A5C6-B1A6B8058B42}" dt="2020-09-04T12:31:31.807" v="568" actId="26606"/>
          <ac:cxnSpMkLst>
            <pc:docMk/>
            <pc:sldMk cId="2629470106" sldId="256"/>
            <ac:cxnSpMk id="12" creationId="{CC94CBDB-A76C-499E-95AB-C0A049E3154E}"/>
          </ac:cxnSpMkLst>
        </pc:cxnChg>
        <pc:cxnChg chg="add del">
          <ac:chgData name="Jason Arends" userId="2c6b8ff6-d8b8-40df-ace7-640c9656bcb6" providerId="ADAL" clId="{63AB4AA5-D5E4-4348-A5C6-B1A6B8058B42}" dt="2020-09-04T12:27:47.941" v="283"/>
          <ac:cxnSpMkLst>
            <pc:docMk/>
            <pc:sldMk cId="2629470106" sldId="256"/>
            <ac:cxnSpMk id="22" creationId="{CC94CBDB-A76C-499E-95AB-C0A049E3154E}"/>
          </ac:cxnSpMkLst>
        </pc:cxnChg>
      </pc:sldChg>
      <pc:sldChg chg="addSp delSp modSp mod setClrOvrMap delDesignElem">
        <pc:chgData name="Jason Arends" userId="2c6b8ff6-d8b8-40df-ace7-640c9656bcb6" providerId="ADAL" clId="{63AB4AA5-D5E4-4348-A5C6-B1A6B8058B42}" dt="2020-09-04T12:31:26.881" v="567" actId="26606"/>
        <pc:sldMkLst>
          <pc:docMk/>
          <pc:sldMk cId="3684378777" sldId="257"/>
        </pc:sldMkLst>
        <pc:spChg chg="mo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4" creationId="{A0A596C1-731F-4B18-89C1-E594A2EBCA70}"/>
          </ac:spMkLst>
        </pc:spChg>
        <pc:spChg chg="mod or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6" creationId="{147959CE-8166-4DF8-8FC9-70F10C189002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684378777" sldId="257"/>
            <ac:spMk id="24" creationId="{A10C41F2-1746-4431-9B52-B9F147A896B8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684378777" sldId="257"/>
            <ac:spMk id="25" creationId="{7984928E-D694-4849-BBAD-D7C7DC405478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684378777" sldId="257"/>
            <ac:spMk id="26" creationId="{A24A153C-9BEC-46E7-9AA4-DFC65A2B1A87}"/>
          </ac:spMkLst>
        </pc:spChg>
        <pc:spChg chg="ad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43" creationId="{C4E4288A-DFC8-40A2-90E5-70E851A933AD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684378777" sldId="257"/>
            <ac:spMk id="46" creationId="{9425D4AB-CD98-4DD6-9398-3C8961DE032F}"/>
          </ac:spMkLst>
        </pc:spChg>
        <pc:spChg chg="ad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47" creationId="{FDF32B5C-56CA-41B2-B98F-3B71817347B0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684378777" sldId="257"/>
            <ac:spMk id="50" creationId="{D8B47C9F-A960-4902-8507-38F18DD3D00E}"/>
          </ac:spMkLst>
        </pc:spChg>
        <pc:spChg chg="ad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51" creationId="{D13042C5-FBFD-461A-A131-5C448FAF37E1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684378777" sldId="257"/>
            <ac:spMk id="52" creationId="{D4E15E95-445D-4A45-BC1E-8468CE17050B}"/>
          </ac:spMkLst>
        </pc:spChg>
        <pc:spChg chg="ad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53" creationId="{53339482-2518-48ED-BB8A-78BA44D806CF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684378777" sldId="257"/>
            <ac:spMk id="54" creationId="{133B9781-B73C-44F8-97CB-D1807A63BB41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684378777" sldId="257"/>
            <ac:spMk id="56" creationId="{1FCEDCAD-7B1A-4AE2-818E-D93A48758C20}"/>
          </ac:spMkLst>
        </pc:spChg>
        <pc:spChg chg="add">
          <ac:chgData name="Jason Arends" userId="2c6b8ff6-d8b8-40df-ace7-640c9656bcb6" providerId="ADAL" clId="{63AB4AA5-D5E4-4348-A5C6-B1A6B8058B42}" dt="2020-09-04T12:31:26.881" v="567" actId="26606"/>
          <ac:spMkLst>
            <pc:docMk/>
            <pc:sldMk cId="3684378777" sldId="257"/>
            <ac:spMk id="58" creationId="{EEC55F4D-D9C2-4111-949F-1021A85FC8D1}"/>
          </ac:spMkLst>
        </pc:spChg>
        <pc:grpChg chg="add">
          <ac:chgData name="Jason Arends" userId="2c6b8ff6-d8b8-40df-ace7-640c9656bcb6" providerId="ADAL" clId="{63AB4AA5-D5E4-4348-A5C6-B1A6B8058B42}" dt="2020-09-04T12:31:26.881" v="567" actId="26606"/>
          <ac:grpSpMkLst>
            <pc:docMk/>
            <pc:sldMk cId="3684378777" sldId="257"/>
            <ac:grpSpMk id="44" creationId="{B63C2D82-D4FA-4A37-BB01-1E7B21E4FF20}"/>
          </ac:grpSpMkLst>
        </pc:grpChg>
        <pc:picChg chg="mod ord">
          <ac:chgData name="Jason Arends" userId="2c6b8ff6-d8b8-40df-ace7-640c9656bcb6" providerId="ADAL" clId="{63AB4AA5-D5E4-4348-A5C6-B1A6B8058B42}" dt="2020-09-04T12:31:26.881" v="567" actId="26606"/>
          <ac:picMkLst>
            <pc:docMk/>
            <pc:sldMk cId="3684378777" sldId="257"/>
            <ac:picMk id="35" creationId="{2B41CCCB-90F9-460B-823D-2A77A3BF8073}"/>
          </ac:picMkLst>
        </pc:picChg>
        <pc:picChg chg="mod">
          <ac:chgData name="Jason Arends" userId="2c6b8ff6-d8b8-40df-ace7-640c9656bcb6" providerId="ADAL" clId="{63AB4AA5-D5E4-4348-A5C6-B1A6B8058B42}" dt="2020-09-04T12:31:26.881" v="567" actId="26606"/>
          <ac:picMkLst>
            <pc:docMk/>
            <pc:sldMk cId="3684378777" sldId="257"/>
            <ac:picMk id="37" creationId="{54FB451F-D533-4C83-B8C6-8763BEDC6F74}"/>
          </ac:picMkLst>
        </pc:picChg>
        <pc:picChg chg="mod ord">
          <ac:chgData name="Jason Arends" userId="2c6b8ff6-d8b8-40df-ace7-640c9656bcb6" providerId="ADAL" clId="{63AB4AA5-D5E4-4348-A5C6-B1A6B8058B42}" dt="2020-09-04T12:31:26.881" v="567" actId="26606"/>
          <ac:picMkLst>
            <pc:docMk/>
            <pc:sldMk cId="3684378777" sldId="257"/>
            <ac:picMk id="39" creationId="{3952FCB8-F1CB-4238-AA5B-113AC0403AB8}"/>
          </ac:picMkLst>
        </pc:picChg>
        <pc:picChg chg="mod ord">
          <ac:chgData name="Jason Arends" userId="2c6b8ff6-d8b8-40df-ace7-640c9656bcb6" providerId="ADAL" clId="{63AB4AA5-D5E4-4348-A5C6-B1A6B8058B42}" dt="2020-09-04T12:31:26.881" v="567" actId="26606"/>
          <ac:picMkLst>
            <pc:docMk/>
            <pc:sldMk cId="3684378777" sldId="257"/>
            <ac:picMk id="41" creationId="{BD65832C-2CDB-4259-BD12-92571F40B5D6}"/>
          </ac:picMkLst>
        </pc:picChg>
        <pc:picChg chg="add del">
          <ac:chgData name="Jason Arends" userId="2c6b8ff6-d8b8-40df-ace7-640c9656bcb6" providerId="ADAL" clId="{63AB4AA5-D5E4-4348-A5C6-B1A6B8058B42}" dt="2020-09-04T12:27:47.941" v="283"/>
          <ac:picMkLst>
            <pc:docMk/>
            <pc:sldMk cId="3684378777" sldId="257"/>
            <ac:picMk id="48" creationId="{97818316-E7CB-4E73-AF79-E9CAB873E723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3684378777" sldId="257"/>
            <ac:cxnSpMk id="23" creationId="{B821C225-5C4D-4168-90AF-3D263D72CBA2}"/>
          </ac:cxnSpMkLst>
        </pc:cxn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3684378777" sldId="257"/>
            <ac:cxnSpMk id="27" creationId="{99237721-19CF-41B1-AA0A-E1E1A8282D52}"/>
          </ac:cxnSpMkLst>
        </pc:cxnChg>
      </pc:sldChg>
      <pc:sldChg chg="addSp delSp modSp delDesignElem">
        <pc:chgData name="Jason Arends" userId="2c6b8ff6-d8b8-40df-ace7-640c9656bcb6" providerId="ADAL" clId="{63AB4AA5-D5E4-4348-A5C6-B1A6B8058B42}" dt="2020-09-04T12:27:47.941" v="283"/>
        <pc:sldMkLst>
          <pc:docMk/>
          <pc:sldMk cId="815406862" sldId="258"/>
        </pc:sldMkLst>
        <pc:spChg chg="mod">
          <ac:chgData name="Jason Arends" userId="2c6b8ff6-d8b8-40df-ace7-640c9656bcb6" providerId="ADAL" clId="{63AB4AA5-D5E4-4348-A5C6-B1A6B8058B42}" dt="2020-09-04T12:17:33.814" v="204" actId="26606"/>
          <ac:spMkLst>
            <pc:docMk/>
            <pc:sldMk cId="815406862" sldId="258"/>
            <ac:spMk id="2" creationId="{2C77471C-CEE9-4D46-BAA2-1FE42D26C4D7}"/>
          </ac:spMkLst>
        </pc:spChg>
        <pc:spChg chg="mod">
          <ac:chgData name="Jason Arends" userId="2c6b8ff6-d8b8-40df-ace7-640c9656bcb6" providerId="ADAL" clId="{63AB4AA5-D5E4-4348-A5C6-B1A6B8058B42}" dt="2020-09-04T12:17:33.814" v="204" actId="26606"/>
          <ac:spMkLst>
            <pc:docMk/>
            <pc:sldMk cId="815406862" sldId="258"/>
            <ac:spMk id="4" creationId="{F57D72C5-4F42-47FC-B01B-37B3DB26E38D}"/>
          </ac:spMkLst>
        </pc:spChg>
        <pc:spChg chg="add del">
          <ac:chgData name="Jason Arends" userId="2c6b8ff6-d8b8-40df-ace7-640c9656bcb6" providerId="ADAL" clId="{63AB4AA5-D5E4-4348-A5C6-B1A6B8058B42}" dt="2020-09-04T12:17:33.814" v="204" actId="26606"/>
          <ac:spMkLst>
            <pc:docMk/>
            <pc:sldMk cId="815406862" sldId="258"/>
            <ac:spMk id="9" creationId="{3B854194-185D-494D-905C-7C7CB2E30F6E}"/>
          </ac:spMkLst>
        </pc:spChg>
        <pc:spChg chg="add del">
          <ac:chgData name="Jason Arends" userId="2c6b8ff6-d8b8-40df-ace7-640c9656bcb6" providerId="ADAL" clId="{63AB4AA5-D5E4-4348-A5C6-B1A6B8058B42}" dt="2020-09-04T12:17:33.814" v="204" actId="26606"/>
          <ac:spMkLst>
            <pc:docMk/>
            <pc:sldMk cId="815406862" sldId="258"/>
            <ac:spMk id="11" creationId="{B4F5FA0D-0104-4987-8241-EFF7C85B88DE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815406862" sldId="258"/>
            <ac:spMk id="18" creationId="{201CC55D-ED54-4C5C-95E6-10947BD1103B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815406862" sldId="258"/>
            <ac:spMk id="24" creationId="{3873B707-463F-40B0-8227-E8CC6C67EB25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815406862" sldId="258"/>
            <ac:spMk id="26" creationId="{C13237C8-E62C-4F0D-A318-BD6FB6C2D138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815406862" sldId="258"/>
            <ac:spMk id="28" creationId="{19C9EAEA-39D0-4B0E-A0EB-51E7B26740B1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815406862" sldId="258"/>
            <ac:spMk id="29" creationId="{BE194971-2F2D-44B0-8AE6-FF2DCCEE0A96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815406862" sldId="258"/>
            <ac:spMk id="31" creationId="{1FF9A61E-EB11-4C46-82E1-3E00A3B4B4D6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815406862" sldId="258"/>
            <ac:spMk id="35" creationId="{9ABC736F-FD1E-4980-876D-E5C38773936B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815406862" sldId="258"/>
            <ac:spMk id="37" creationId="{8D98EE46-797C-45B8-8337-491B94E0583F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815406862" sldId="258"/>
            <ac:spMk id="41" creationId="{3915B512-930A-40F0-82A6-4895B71A9566}"/>
          </ac:spMkLst>
        </pc:spChg>
        <pc:grpChg chg="add del">
          <ac:chgData name="Jason Arends" userId="2c6b8ff6-d8b8-40df-ace7-640c9656bcb6" providerId="ADAL" clId="{63AB4AA5-D5E4-4348-A5C6-B1A6B8058B42}" dt="2020-09-04T12:27:47.941" v="283"/>
          <ac:grpSpMkLst>
            <pc:docMk/>
            <pc:sldMk cId="815406862" sldId="258"/>
            <ac:grpSpMk id="20" creationId="{1DE889C7-FAD6-4397-98E2-05D503484459}"/>
          </ac:grpSpMkLst>
        </pc:grpChg>
        <pc:picChg chg="add mod">
          <ac:chgData name="Jason Arends" userId="2c6b8ff6-d8b8-40df-ace7-640c9656bcb6" providerId="ADAL" clId="{63AB4AA5-D5E4-4348-A5C6-B1A6B8058B42}" dt="2020-09-04T12:17:33.814" v="204" actId="26606"/>
          <ac:picMkLst>
            <pc:docMk/>
            <pc:sldMk cId="815406862" sldId="258"/>
            <ac:picMk id="3" creationId="{B5F84D49-D4AA-434C-B6B5-8D5611016CFC}"/>
          </ac:picMkLst>
        </pc:picChg>
        <pc:picChg chg="add del">
          <ac:chgData name="Jason Arends" userId="2c6b8ff6-d8b8-40df-ace7-640c9656bcb6" providerId="ADAL" clId="{63AB4AA5-D5E4-4348-A5C6-B1A6B8058B42}" dt="2020-09-04T12:17:33.814" v="204" actId="26606"/>
          <ac:picMkLst>
            <pc:docMk/>
            <pc:sldMk cId="815406862" sldId="258"/>
            <ac:picMk id="13" creationId="{2897127E-6CEF-446C-BE87-93B7C46E49D1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815406862" sldId="258"/>
            <ac:cxnSpMk id="33" creationId="{5E564EB3-35F2-4EFF-87DC-642DC020526D}"/>
          </ac:cxnSpMkLst>
        </pc:cxn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815406862" sldId="258"/>
            <ac:cxnSpMk id="39" creationId="{4E4CA735-62CB-4665-AA7D-4A259E3F7CE6}"/>
          </ac:cxnSpMkLst>
        </pc:cxnChg>
      </pc:sldChg>
      <pc:sldChg chg="addSp delSp modSp mod setBg setClrOvrMap delDesignElem">
        <pc:chgData name="Jason Arends" userId="2c6b8ff6-d8b8-40df-ace7-640c9656bcb6" providerId="ADAL" clId="{63AB4AA5-D5E4-4348-A5C6-B1A6B8058B42}" dt="2020-09-04T12:31:22.744" v="566" actId="26606"/>
        <pc:sldMkLst>
          <pc:docMk/>
          <pc:sldMk cId="1478340065" sldId="259"/>
        </pc:sldMkLst>
        <pc:spChg chg="mod ord">
          <ac:chgData name="Jason Arends" userId="2c6b8ff6-d8b8-40df-ace7-640c9656bcb6" providerId="ADAL" clId="{63AB4AA5-D5E4-4348-A5C6-B1A6B8058B42}" dt="2020-09-04T12:31:22.744" v="566" actId="26606"/>
          <ac:spMkLst>
            <pc:docMk/>
            <pc:sldMk cId="1478340065" sldId="259"/>
            <ac:spMk id="2" creationId="{7EB0C937-65E6-402E-B539-EAFFA38AB15A}"/>
          </ac:spMkLst>
        </pc:spChg>
        <pc:spChg chg="mod ord">
          <ac:chgData name="Jason Arends" userId="2c6b8ff6-d8b8-40df-ace7-640c9656bcb6" providerId="ADAL" clId="{63AB4AA5-D5E4-4348-A5C6-B1A6B8058B42}" dt="2020-09-04T12:31:22.744" v="566" actId="26606"/>
          <ac:spMkLst>
            <pc:docMk/>
            <pc:sldMk cId="1478340065" sldId="259"/>
            <ac:spMk id="4" creationId="{13C90F0F-CBA5-4110-A1DE-A35CBA4369BC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478340065" sldId="259"/>
            <ac:spMk id="14" creationId="{3D7E4C9F-7EC2-4C52-9146-0E1435CC2D7C}"/>
          </ac:spMkLst>
        </pc:spChg>
        <pc:spChg chg="add">
          <ac:chgData name="Jason Arends" userId="2c6b8ff6-d8b8-40df-ace7-640c9656bcb6" providerId="ADAL" clId="{63AB4AA5-D5E4-4348-A5C6-B1A6B8058B42}" dt="2020-09-04T12:31:22.744" v="566" actId="26606"/>
          <ac:spMkLst>
            <pc:docMk/>
            <pc:sldMk cId="1478340065" sldId="259"/>
            <ac:spMk id="16" creationId="{07977D39-626F-40D7-B00F-16E02602DD5A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1478340065" sldId="259"/>
            <ac:spMk id="17" creationId="{FBAAC1D1-BFDB-4AEB-9243-D64133AE0771}"/>
          </ac:spMkLst>
        </pc:spChg>
        <pc:spChg chg="add">
          <ac:chgData name="Jason Arends" userId="2c6b8ff6-d8b8-40df-ace7-640c9656bcb6" providerId="ADAL" clId="{63AB4AA5-D5E4-4348-A5C6-B1A6B8058B42}" dt="2020-09-04T12:31:22.744" v="566" actId="26606"/>
          <ac:spMkLst>
            <pc:docMk/>
            <pc:sldMk cId="1478340065" sldId="259"/>
            <ac:spMk id="18" creationId="{B905CDE4-B751-4B3E-B625-6E59F8903414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478340065" sldId="259"/>
            <ac:spMk id="19" creationId="{E677BBB0-8A66-4619-B31B-5097655C5FF2}"/>
          </ac:spMkLst>
        </pc:spChg>
        <pc:spChg chg="add">
          <ac:chgData name="Jason Arends" userId="2c6b8ff6-d8b8-40df-ace7-640c9656bcb6" providerId="ADAL" clId="{63AB4AA5-D5E4-4348-A5C6-B1A6B8058B42}" dt="2020-09-04T12:31:22.744" v="566" actId="26606"/>
          <ac:spMkLst>
            <pc:docMk/>
            <pc:sldMk cId="1478340065" sldId="259"/>
            <ac:spMk id="20" creationId="{08108C16-F4C0-44AA-999D-17BD39219B24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478340065" sldId="259"/>
            <ac:spMk id="21" creationId="{FB56C437-7CF8-4D2B-8C62-6F9CEA5611FA}"/>
          </ac:spMkLst>
        </pc:spChg>
        <pc:spChg chg="add">
          <ac:chgData name="Jason Arends" userId="2c6b8ff6-d8b8-40df-ace7-640c9656bcb6" providerId="ADAL" clId="{63AB4AA5-D5E4-4348-A5C6-B1A6B8058B42}" dt="2020-09-04T12:31:22.744" v="566" actId="26606"/>
          <ac:spMkLst>
            <pc:docMk/>
            <pc:sldMk cId="1478340065" sldId="259"/>
            <ac:spMk id="22" creationId="{C8F10CB3-3B5E-4C7A-98CF-B87454DDFA39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478340065" sldId="259"/>
            <ac:spMk id="23" creationId="{288F414E-1A16-495F-8EF5-F55A4207EE48}"/>
          </ac:spMkLst>
        </pc:spChg>
        <pc:picChg chg="mod ord">
          <ac:chgData name="Jason Arends" userId="2c6b8ff6-d8b8-40df-ace7-640c9656bcb6" providerId="ADAL" clId="{63AB4AA5-D5E4-4348-A5C6-B1A6B8058B42}" dt="2020-09-04T12:31:22.744" v="566" actId="26606"/>
          <ac:picMkLst>
            <pc:docMk/>
            <pc:sldMk cId="1478340065" sldId="259"/>
            <ac:picMk id="6" creationId="{0E4BFD15-07CF-4D2C-A86E-B363FC50C5D5}"/>
          </ac:picMkLst>
        </pc:picChg>
        <pc:picChg chg="mod">
          <ac:chgData name="Jason Arends" userId="2c6b8ff6-d8b8-40df-ace7-640c9656bcb6" providerId="ADAL" clId="{63AB4AA5-D5E4-4348-A5C6-B1A6B8058B42}" dt="2020-09-04T12:31:22.744" v="566" actId="26606"/>
          <ac:picMkLst>
            <pc:docMk/>
            <pc:sldMk cId="1478340065" sldId="259"/>
            <ac:picMk id="8" creationId="{A58DFC07-1D45-4C2C-B57F-51E6C1ECDB2C}"/>
          </ac:picMkLst>
        </pc:picChg>
        <pc:picChg chg="mod ord">
          <ac:chgData name="Jason Arends" userId="2c6b8ff6-d8b8-40df-ace7-640c9656bcb6" providerId="ADAL" clId="{63AB4AA5-D5E4-4348-A5C6-B1A6B8058B42}" dt="2020-09-04T12:31:22.744" v="566" actId="26606"/>
          <ac:picMkLst>
            <pc:docMk/>
            <pc:sldMk cId="1478340065" sldId="259"/>
            <ac:picMk id="10" creationId="{625A2A48-BA27-49D4-B8D0-9577284A2FB0}"/>
          </ac:picMkLst>
        </pc:picChg>
        <pc:picChg chg="mod ord">
          <ac:chgData name="Jason Arends" userId="2c6b8ff6-d8b8-40df-ace7-640c9656bcb6" providerId="ADAL" clId="{63AB4AA5-D5E4-4348-A5C6-B1A6B8058B42}" dt="2020-09-04T12:31:22.744" v="566" actId="26606"/>
          <ac:picMkLst>
            <pc:docMk/>
            <pc:sldMk cId="1478340065" sldId="259"/>
            <ac:picMk id="12" creationId="{16364776-9216-4A22-95DB-1CF5829E5581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1478340065" sldId="259"/>
            <ac:cxnSpMk id="13" creationId="{C30962D2-9C5F-4C2F-9D75-5047CCE94C87}"/>
          </ac:cxnSpMkLst>
        </pc:cxn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1478340065" sldId="259"/>
            <ac:cxnSpMk id="15" creationId="{9F37CA5D-275A-4B8C-8438-F1773C736E52}"/>
          </ac:cxnSpMkLst>
        </pc:cxnChg>
      </pc:sldChg>
      <pc:sldChg chg="addSp delSp modSp mod setBg setClrOvrMap delDesignElem">
        <pc:chgData name="Jason Arends" userId="2c6b8ff6-d8b8-40df-ace7-640c9656bcb6" providerId="ADAL" clId="{63AB4AA5-D5E4-4348-A5C6-B1A6B8058B42}" dt="2020-09-04T12:31:19.313" v="565" actId="26606"/>
        <pc:sldMkLst>
          <pc:docMk/>
          <pc:sldMk cId="2416972008" sldId="261"/>
        </pc:sldMkLst>
        <pc:spChg chg="mod ord">
          <ac:chgData name="Jason Arends" userId="2c6b8ff6-d8b8-40df-ace7-640c9656bcb6" providerId="ADAL" clId="{63AB4AA5-D5E4-4348-A5C6-B1A6B8058B42}" dt="2020-09-04T12:31:19.313" v="565" actId="26606"/>
          <ac:spMkLst>
            <pc:docMk/>
            <pc:sldMk cId="2416972008" sldId="261"/>
            <ac:spMk id="2" creationId="{8EAE7A94-8515-4077-9811-8016999744FC}"/>
          </ac:spMkLst>
        </pc:spChg>
        <pc:spChg chg="del mod ord">
          <ac:chgData name="Jason Arends" userId="2c6b8ff6-d8b8-40df-ace7-640c9656bcb6" providerId="ADAL" clId="{63AB4AA5-D5E4-4348-A5C6-B1A6B8058B42}" dt="2020-09-04T12:18:20.388" v="251" actId="478"/>
          <ac:spMkLst>
            <pc:docMk/>
            <pc:sldMk cId="2416972008" sldId="261"/>
            <ac:spMk id="4" creationId="{50D3955B-47BC-4097-9075-83B1CAC7C007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2416972008" sldId="261"/>
            <ac:spMk id="135" creationId="{A5A17FC0-D416-4C8B-A9E6-5924D352B986}"/>
          </ac:spMkLst>
        </pc:spChg>
        <pc:spChg chg="add del">
          <ac:chgData name="Jason Arends" userId="2c6b8ff6-d8b8-40df-ace7-640c9656bcb6" providerId="ADAL" clId="{63AB4AA5-D5E4-4348-A5C6-B1A6B8058B42}" dt="2020-09-04T12:31:19.309" v="564" actId="26606"/>
          <ac:spMkLst>
            <pc:docMk/>
            <pc:sldMk cId="2416972008" sldId="261"/>
            <ac:spMk id="1028" creationId="{7A7E6B6D-2F84-4166-9F4D-FFA0E086077B}"/>
          </ac:spMkLst>
        </pc:spChg>
        <pc:spChg chg="add del">
          <ac:chgData name="Jason Arends" userId="2c6b8ff6-d8b8-40df-ace7-640c9656bcb6" providerId="ADAL" clId="{63AB4AA5-D5E4-4348-A5C6-B1A6B8058B42}" dt="2020-09-04T12:31:19.309" v="564" actId="26606"/>
          <ac:spMkLst>
            <pc:docMk/>
            <pc:sldMk cId="2416972008" sldId="261"/>
            <ac:spMk id="1029" creationId="{F540AD87-30B2-4359-A33A-86D9F59E3709}"/>
          </ac:spMkLst>
        </pc:spChg>
        <pc:spChg chg="add del">
          <ac:chgData name="Jason Arends" userId="2c6b8ff6-d8b8-40df-ace7-640c9656bcb6" providerId="ADAL" clId="{63AB4AA5-D5E4-4348-A5C6-B1A6B8058B42}" dt="2020-09-04T12:31:19.309" v="564" actId="26606"/>
          <ac:spMkLst>
            <pc:docMk/>
            <pc:sldMk cId="2416972008" sldId="261"/>
            <ac:spMk id="1030" creationId="{D411CC74-416E-4F21-A559-C8B7905D9E36}"/>
          </ac:spMkLst>
        </pc:spChg>
        <pc:spChg chg="add">
          <ac:chgData name="Jason Arends" userId="2c6b8ff6-d8b8-40df-ace7-640c9656bcb6" providerId="ADAL" clId="{63AB4AA5-D5E4-4348-A5C6-B1A6B8058B42}" dt="2020-09-04T12:31:19.313" v="565" actId="26606"/>
          <ac:spMkLst>
            <pc:docMk/>
            <pc:sldMk cId="2416972008" sldId="261"/>
            <ac:spMk id="1032" creationId="{1707FC24-6981-43D9-B525-C7832BA22463}"/>
          </ac:spMkLst>
        </pc:spChg>
        <pc:picChg chg="mod ord">
          <ac:chgData name="Jason Arends" userId="2c6b8ff6-d8b8-40df-ace7-640c9656bcb6" providerId="ADAL" clId="{63AB4AA5-D5E4-4348-A5C6-B1A6B8058B42}" dt="2020-09-04T12:31:19.313" v="565" actId="26606"/>
          <ac:picMkLst>
            <pc:docMk/>
            <pc:sldMk cId="2416972008" sldId="261"/>
            <ac:picMk id="6" creationId="{6168790D-DF13-4D2F-BB2E-5399F2F2B3FB}"/>
          </ac:picMkLst>
        </pc:picChg>
        <pc:picChg chg="mod ord">
          <ac:chgData name="Jason Arends" userId="2c6b8ff6-d8b8-40df-ace7-640c9656bcb6" providerId="ADAL" clId="{63AB4AA5-D5E4-4348-A5C6-B1A6B8058B42}" dt="2020-09-04T12:31:19.313" v="565" actId="26606"/>
          <ac:picMkLst>
            <pc:docMk/>
            <pc:sldMk cId="2416972008" sldId="261"/>
            <ac:picMk id="8" creationId="{20AC7323-A06F-40BC-BE0D-67A73B633CDF}"/>
          </ac:picMkLst>
        </pc:picChg>
        <pc:picChg chg="mod ord">
          <ac:chgData name="Jason Arends" userId="2c6b8ff6-d8b8-40df-ace7-640c9656bcb6" providerId="ADAL" clId="{63AB4AA5-D5E4-4348-A5C6-B1A6B8058B42}" dt="2020-09-04T12:31:19.313" v="565" actId="26606"/>
          <ac:picMkLst>
            <pc:docMk/>
            <pc:sldMk cId="2416972008" sldId="261"/>
            <ac:picMk id="10" creationId="{E220EAF5-31A0-4051-99AF-FF5E1501F91B}"/>
          </ac:picMkLst>
        </pc:picChg>
        <pc:picChg chg="mod ord">
          <ac:chgData name="Jason Arends" userId="2c6b8ff6-d8b8-40df-ace7-640c9656bcb6" providerId="ADAL" clId="{63AB4AA5-D5E4-4348-A5C6-B1A6B8058B42}" dt="2020-09-04T12:31:19.313" v="565" actId="26606"/>
          <ac:picMkLst>
            <pc:docMk/>
            <pc:sldMk cId="2416972008" sldId="261"/>
            <ac:picMk id="12" creationId="{C36375C3-635C-4904-9CFA-3C41A9BD7054}"/>
          </ac:picMkLst>
        </pc:picChg>
        <pc:picChg chg="mod ord">
          <ac:chgData name="Jason Arends" userId="2c6b8ff6-d8b8-40df-ace7-640c9656bcb6" providerId="ADAL" clId="{63AB4AA5-D5E4-4348-A5C6-B1A6B8058B42}" dt="2020-09-04T12:31:19.313" v="565" actId="26606"/>
          <ac:picMkLst>
            <pc:docMk/>
            <pc:sldMk cId="2416972008" sldId="261"/>
            <ac:picMk id="14" creationId="{16674BAA-DA54-43EE-9951-50A1A8073AE0}"/>
          </ac:picMkLst>
        </pc:picChg>
        <pc:picChg chg="mod ord">
          <ac:chgData name="Jason Arends" userId="2c6b8ff6-d8b8-40df-ace7-640c9656bcb6" providerId="ADAL" clId="{63AB4AA5-D5E4-4348-A5C6-B1A6B8058B42}" dt="2020-09-04T12:31:19.313" v="565" actId="26606"/>
          <ac:picMkLst>
            <pc:docMk/>
            <pc:sldMk cId="2416972008" sldId="261"/>
            <ac:picMk id="1026" creationId="{73D5D09F-0CBD-46FB-BE03-72E6567BFC25}"/>
          </ac:picMkLst>
        </pc:picChg>
        <pc:cxnChg chg="add del">
          <ac:chgData name="Jason Arends" userId="2c6b8ff6-d8b8-40df-ace7-640c9656bcb6" providerId="ADAL" clId="{63AB4AA5-D5E4-4348-A5C6-B1A6B8058B42}" dt="2020-09-04T12:18:21.960" v="252" actId="26606"/>
          <ac:cxnSpMkLst>
            <pc:docMk/>
            <pc:sldMk cId="2416972008" sldId="261"/>
            <ac:cxnSpMk id="71" creationId="{822A5670-0F7B-4199-AEAB-33FBA9CEA44D}"/>
          </ac:cxnSpMkLst>
        </pc:cxnChg>
        <pc:cxnChg chg="add del">
          <ac:chgData name="Jason Arends" userId="2c6b8ff6-d8b8-40df-ace7-640c9656bcb6" providerId="ADAL" clId="{63AB4AA5-D5E4-4348-A5C6-B1A6B8058B42}" dt="2020-09-04T12:18:21.960" v="252" actId="26606"/>
          <ac:cxnSpMkLst>
            <pc:docMk/>
            <pc:sldMk cId="2416972008" sldId="261"/>
            <ac:cxnSpMk id="73" creationId="{8BB1744D-A7DF-4B65-B6E3-DCF12BB2D869}"/>
          </ac:cxnSpMkLst>
        </pc:cxnChg>
        <pc:cxnChg chg="add del">
          <ac:chgData name="Jason Arends" userId="2c6b8ff6-d8b8-40df-ace7-640c9656bcb6" providerId="ADAL" clId="{63AB4AA5-D5E4-4348-A5C6-B1A6B8058B42}" dt="2020-09-04T12:18:21.960" v="252" actId="26606"/>
          <ac:cxnSpMkLst>
            <pc:docMk/>
            <pc:sldMk cId="2416972008" sldId="261"/>
            <ac:cxnSpMk id="75" creationId="{882DD753-EA38-4E86-91FB-05041A44A28E}"/>
          </ac:cxnSpMkLst>
        </pc:cxnChg>
        <pc:cxnChg chg="add del">
          <ac:chgData name="Jason Arends" userId="2c6b8ff6-d8b8-40df-ace7-640c9656bcb6" providerId="ADAL" clId="{63AB4AA5-D5E4-4348-A5C6-B1A6B8058B42}" dt="2020-09-04T12:18:21.960" v="252" actId="26606"/>
          <ac:cxnSpMkLst>
            <pc:docMk/>
            <pc:sldMk cId="2416972008" sldId="261"/>
            <ac:cxnSpMk id="77" creationId="{6DA63E78-7704-45EF-B5D3-EADDF5D82674}"/>
          </ac:cxnSpMkLst>
        </pc:cxnChg>
        <pc:cxnChg chg="add del">
          <ac:chgData name="Jason Arends" userId="2c6b8ff6-d8b8-40df-ace7-640c9656bcb6" providerId="ADAL" clId="{63AB4AA5-D5E4-4348-A5C6-B1A6B8058B42}" dt="2020-09-04T12:27:47.941" v="283"/>
          <ac:cxnSpMkLst>
            <pc:docMk/>
            <pc:sldMk cId="2416972008" sldId="261"/>
            <ac:cxnSpMk id="137" creationId="{982DC870-E8E5-4050-B10C-CC24FC67E50A}"/>
          </ac:cxnSpMkLst>
        </pc:cxnChg>
        <pc:cxnChg chg="add del">
          <ac:chgData name="Jason Arends" userId="2c6b8ff6-d8b8-40df-ace7-640c9656bcb6" providerId="ADAL" clId="{63AB4AA5-D5E4-4348-A5C6-B1A6B8058B42}" dt="2020-09-04T12:27:47.941" v="283"/>
          <ac:cxnSpMkLst>
            <pc:docMk/>
            <pc:sldMk cId="2416972008" sldId="261"/>
            <ac:cxnSpMk id="139" creationId="{FF76A74F-C283-4DED-BD4D-086753B7CB00}"/>
          </ac:cxnSpMkLst>
        </pc:cxnChg>
        <pc:cxnChg chg="add del">
          <ac:chgData name="Jason Arends" userId="2c6b8ff6-d8b8-40df-ace7-640c9656bcb6" providerId="ADAL" clId="{63AB4AA5-D5E4-4348-A5C6-B1A6B8058B42}" dt="2020-09-04T12:27:47.941" v="283"/>
          <ac:cxnSpMkLst>
            <pc:docMk/>
            <pc:sldMk cId="2416972008" sldId="261"/>
            <ac:cxnSpMk id="141" creationId="{3B2791FB-B2F7-4BBE-B8D8-74C37FF9E85C}"/>
          </ac:cxnSpMkLst>
        </pc:cxnChg>
        <pc:cxnChg chg="add del">
          <ac:chgData name="Jason Arends" userId="2c6b8ff6-d8b8-40df-ace7-640c9656bcb6" providerId="ADAL" clId="{63AB4AA5-D5E4-4348-A5C6-B1A6B8058B42}" dt="2020-09-04T12:27:47.941" v="283"/>
          <ac:cxnSpMkLst>
            <pc:docMk/>
            <pc:sldMk cId="2416972008" sldId="261"/>
            <ac:cxnSpMk id="143" creationId="{9891B5DE-6811-4844-BB18-472A3F360EE5}"/>
          </ac:cxnSpMkLst>
        </pc:cxnChg>
        <pc:cxnChg chg="add del">
          <ac:chgData name="Jason Arends" userId="2c6b8ff6-d8b8-40df-ace7-640c9656bcb6" providerId="ADAL" clId="{63AB4AA5-D5E4-4348-A5C6-B1A6B8058B42}" dt="2020-09-04T12:27:47.941" v="283"/>
          <ac:cxnSpMkLst>
            <pc:docMk/>
            <pc:sldMk cId="2416972008" sldId="261"/>
            <ac:cxnSpMk id="145" creationId="{77A9CA3A-7216-41E0-B3CD-058077FD396D}"/>
          </ac:cxnSpMkLst>
        </pc:cxnChg>
      </pc:sldChg>
      <pc:sldChg chg="addSp delSp modSp delDesignElem">
        <pc:chgData name="Jason Arends" userId="2c6b8ff6-d8b8-40df-ace7-640c9656bcb6" providerId="ADAL" clId="{63AB4AA5-D5E4-4348-A5C6-B1A6B8058B42}" dt="2020-09-04T12:31:15.748" v="562" actId="26606"/>
        <pc:sldMkLst>
          <pc:docMk/>
          <pc:sldMk cId="696421731" sldId="262"/>
        </pc:sldMkLst>
        <pc:spChg chg="mod">
          <ac:chgData name="Jason Arends" userId="2c6b8ff6-d8b8-40df-ace7-640c9656bcb6" providerId="ADAL" clId="{63AB4AA5-D5E4-4348-A5C6-B1A6B8058B42}" dt="2020-09-04T12:31:15.745" v="561" actId="26606"/>
          <ac:spMkLst>
            <pc:docMk/>
            <pc:sldMk cId="696421731" sldId="262"/>
            <ac:spMk id="2" creationId="{F83C9B3A-00C1-4887-BEB3-47B638530ADF}"/>
          </ac:spMkLst>
        </pc:spChg>
        <pc:spChg chg="mod ord">
          <ac:chgData name="Jason Arends" userId="2c6b8ff6-d8b8-40df-ace7-640c9656bcb6" providerId="ADAL" clId="{63AB4AA5-D5E4-4348-A5C6-B1A6B8058B42}" dt="2020-09-04T12:31:15.748" v="562" actId="26606"/>
          <ac:spMkLst>
            <pc:docMk/>
            <pc:sldMk cId="696421731" sldId="262"/>
            <ac:spMk id="14" creationId="{53F26DE4-7A2D-4A50-B719-B7DCEC5DDCF2}"/>
          </ac:spMkLst>
        </pc:spChg>
        <pc:spChg chg="add del">
          <ac:chgData name="Jason Arends" userId="2c6b8ff6-d8b8-40df-ace7-640c9656bcb6" providerId="ADAL" clId="{63AB4AA5-D5E4-4348-A5C6-B1A6B8058B42}" dt="2020-09-04T12:31:15.745" v="561" actId="26606"/>
          <ac:spMkLst>
            <pc:docMk/>
            <pc:sldMk cId="696421731" sldId="262"/>
            <ac:spMk id="16" creationId="{5E39A796-BE83-48B1-B33F-35C4A32AAB57}"/>
          </ac:spMkLst>
        </pc:spChg>
        <pc:spChg chg="add del">
          <ac:chgData name="Jason Arends" userId="2c6b8ff6-d8b8-40df-ace7-640c9656bcb6" providerId="ADAL" clId="{63AB4AA5-D5E4-4348-A5C6-B1A6B8058B42}" dt="2020-09-04T12:31:15.745" v="561" actId="26606"/>
          <ac:spMkLst>
            <pc:docMk/>
            <pc:sldMk cId="696421731" sldId="262"/>
            <ac:spMk id="17" creationId="{72F84B47-E267-4194-8194-831DB7B5547F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696421731" sldId="262"/>
            <ac:spMk id="19" creationId="{4038CB10-1F5C-4D54-9DF7-12586DE5B007}"/>
          </ac:spMkLst>
        </pc:spChg>
        <pc:spChg chg="add">
          <ac:chgData name="Jason Arends" userId="2c6b8ff6-d8b8-40df-ace7-640c9656bcb6" providerId="ADAL" clId="{63AB4AA5-D5E4-4348-A5C6-B1A6B8058B42}" dt="2020-09-04T12:31:15.748" v="562" actId="26606"/>
          <ac:spMkLst>
            <pc:docMk/>
            <pc:sldMk cId="696421731" sldId="262"/>
            <ac:spMk id="20" creationId="{4038CB10-1F5C-4D54-9DF7-12586DE5B007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696421731" sldId="262"/>
            <ac:spMk id="21" creationId="{73ED6512-6858-4552-B699-9A97FE9A4EA2}"/>
          </ac:spMkLst>
        </pc:spChg>
        <pc:spChg chg="add">
          <ac:chgData name="Jason Arends" userId="2c6b8ff6-d8b8-40df-ace7-640c9656bcb6" providerId="ADAL" clId="{63AB4AA5-D5E4-4348-A5C6-B1A6B8058B42}" dt="2020-09-04T12:31:15.748" v="562" actId="26606"/>
          <ac:spMkLst>
            <pc:docMk/>
            <pc:sldMk cId="696421731" sldId="262"/>
            <ac:spMk id="22" creationId="{73ED6512-6858-4552-B699-9A97FE9A4EA2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696421731" sldId="262"/>
            <ac:spMk id="28" creationId="{4FAE1107-CEC3-4041-8BAA-CDB6F6759B35}"/>
          </ac:spMkLst>
        </pc:spChg>
        <pc:picChg chg="mod">
          <ac:chgData name="Jason Arends" userId="2c6b8ff6-d8b8-40df-ace7-640c9656bcb6" providerId="ADAL" clId="{63AB4AA5-D5E4-4348-A5C6-B1A6B8058B42}" dt="2020-09-04T12:31:15.745" v="561" actId="26606"/>
          <ac:picMkLst>
            <pc:docMk/>
            <pc:sldMk cId="696421731" sldId="262"/>
            <ac:picMk id="5" creationId="{85F8988A-731D-4042-9442-259EAA375A59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696421731" sldId="262"/>
            <ac:cxnSpMk id="29" creationId="{1AEA88FB-F5DD-45CE-AAE1-7B33D0ABDD25}"/>
          </ac:cxnSpMkLst>
        </pc:cxnChg>
      </pc:sldChg>
      <pc:sldChg chg="addSp delSp modSp mod setBg setClrOvrMap delDesignElem">
        <pc:chgData name="Jason Arends" userId="2c6b8ff6-d8b8-40df-ace7-640c9656bcb6" providerId="ADAL" clId="{63AB4AA5-D5E4-4348-A5C6-B1A6B8058B42}" dt="2020-09-04T12:28:38.409" v="299" actId="27636"/>
        <pc:sldMkLst>
          <pc:docMk/>
          <pc:sldMk cId="359793370" sldId="264"/>
        </pc:sldMkLst>
        <pc:spChg chg="mod">
          <ac:chgData name="Jason Arends" userId="2c6b8ff6-d8b8-40df-ace7-640c9656bcb6" providerId="ADAL" clId="{63AB4AA5-D5E4-4348-A5C6-B1A6B8058B42}" dt="2020-09-04T12:28:38.409" v="299" actId="27636"/>
          <ac:spMkLst>
            <pc:docMk/>
            <pc:sldMk cId="359793370" sldId="264"/>
            <ac:spMk id="2" creationId="{5BCF0ACA-624B-4C50-83D5-693DD827FC16}"/>
          </ac:spMkLst>
        </pc:spChg>
        <pc:spChg chg="mod">
          <ac:chgData name="Jason Arends" userId="2c6b8ff6-d8b8-40df-ace7-640c9656bcb6" providerId="ADAL" clId="{63AB4AA5-D5E4-4348-A5C6-B1A6B8058B42}" dt="2020-09-04T12:18:38.921" v="255" actId="26606"/>
          <ac:spMkLst>
            <pc:docMk/>
            <pc:sldMk cId="359793370" sldId="264"/>
            <ac:spMk id="3" creationId="{442796E2-7D1B-4AED-B363-9E37FC7B12E6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59793370" sldId="264"/>
            <ac:spMk id="10" creationId="{5E8D2E83-FB3A-40E7-A9E5-7AB389D612B4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59793370" sldId="264"/>
            <ac:spMk id="20" creationId="{4FAE1107-CEC3-4041-8BAA-CDB6F6759B35}"/>
          </ac:spMkLst>
        </pc:spChg>
        <pc:picChg chg="mod ord">
          <ac:chgData name="Jason Arends" userId="2c6b8ff6-d8b8-40df-ace7-640c9656bcb6" providerId="ADAL" clId="{63AB4AA5-D5E4-4348-A5C6-B1A6B8058B42}" dt="2020-09-04T12:18:38.921" v="255" actId="26606"/>
          <ac:picMkLst>
            <pc:docMk/>
            <pc:sldMk cId="359793370" sldId="264"/>
            <ac:picMk id="5" creationId="{46C77A09-C68B-4074-B13B-934525929255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359793370" sldId="264"/>
            <ac:cxnSpMk id="22" creationId="{1AEA88FB-F5DD-45CE-AAE1-7B33D0ABDD25}"/>
          </ac:cxnSpMkLst>
        </pc:cxnChg>
      </pc:sldChg>
      <pc:sldChg chg="addSp delSp modSp mod setBg setClrOvrMap delDesignElem">
        <pc:chgData name="Jason Arends" userId="2c6b8ff6-d8b8-40df-ace7-640c9656bcb6" providerId="ADAL" clId="{63AB4AA5-D5E4-4348-A5C6-B1A6B8058B42}" dt="2020-09-04T12:27:47.941" v="283"/>
        <pc:sldMkLst>
          <pc:docMk/>
          <pc:sldMk cId="3580596438" sldId="265"/>
        </pc:sldMkLst>
        <pc:spChg chg="mod">
          <ac:chgData name="Jason Arends" userId="2c6b8ff6-d8b8-40df-ace7-640c9656bcb6" providerId="ADAL" clId="{63AB4AA5-D5E4-4348-A5C6-B1A6B8058B42}" dt="2020-09-04T12:18:54.185" v="257" actId="26606"/>
          <ac:spMkLst>
            <pc:docMk/>
            <pc:sldMk cId="3580596438" sldId="265"/>
            <ac:spMk id="2" creationId="{9D2BD4A7-2C03-4194-9BF9-9EC50368C387}"/>
          </ac:spMkLst>
        </pc:spChg>
        <pc:spChg chg="mod">
          <ac:chgData name="Jason Arends" userId="2c6b8ff6-d8b8-40df-ace7-640c9656bcb6" providerId="ADAL" clId="{63AB4AA5-D5E4-4348-A5C6-B1A6B8058B42}" dt="2020-09-04T12:19:08.354" v="264" actId="20577"/>
          <ac:spMkLst>
            <pc:docMk/>
            <pc:sldMk cId="3580596438" sldId="265"/>
            <ac:spMk id="3" creationId="{29FEB17B-2EBD-448A-8EEA-698EC9E5F156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580596438" sldId="265"/>
            <ac:spMk id="12" creationId="{A86541C6-61B1-4DAA-B57A-EAF3F24F0491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3580596438" sldId="265"/>
            <ac:spMk id="14" creationId="{71750011-2006-46BB-AFDE-C6E461752333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580596438" sldId="265"/>
            <ac:spMk id="15" creationId="{59EC11B9-C1B4-4A4B-AE7B-353DC742AAB2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580596438" sldId="265"/>
            <ac:spMk id="19" creationId="{4BF9B746-725B-4EAA-AACC-E2047E073965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3580596438" sldId="265"/>
            <ac:spMk id="21" creationId="{2EBFFB4A-B2E4-4737-9442-4429357598FB}"/>
          </ac:spMkLst>
        </pc:spChg>
        <pc:picChg chg="mod">
          <ac:chgData name="Jason Arends" userId="2c6b8ff6-d8b8-40df-ace7-640c9656bcb6" providerId="ADAL" clId="{63AB4AA5-D5E4-4348-A5C6-B1A6B8058B42}" dt="2020-09-04T12:18:54.185" v="257" actId="26606"/>
          <ac:picMkLst>
            <pc:docMk/>
            <pc:sldMk cId="3580596438" sldId="265"/>
            <ac:picMk id="5" creationId="{C17B630E-CF24-4CBC-9394-0A18EC1D781E}"/>
          </ac:picMkLst>
        </pc:picChg>
        <pc:picChg chg="mod">
          <ac:chgData name="Jason Arends" userId="2c6b8ff6-d8b8-40df-ace7-640c9656bcb6" providerId="ADAL" clId="{63AB4AA5-D5E4-4348-A5C6-B1A6B8058B42}" dt="2020-09-04T12:18:54.185" v="257" actId="26606"/>
          <ac:picMkLst>
            <pc:docMk/>
            <pc:sldMk cId="3580596438" sldId="265"/>
            <ac:picMk id="7" creationId="{71424277-424C-4AAB-9956-1689CA0A701C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3580596438" sldId="265"/>
            <ac:cxnSpMk id="17" creationId="{24862CF4-4997-476D-9B9D-5F4E0C9A41AF}"/>
          </ac:cxnSpMkLst>
        </pc:cxnChg>
      </pc:sldChg>
      <pc:sldChg chg="addSp delSp modSp delDesignElem">
        <pc:chgData name="Jason Arends" userId="2c6b8ff6-d8b8-40df-ace7-640c9656bcb6" providerId="ADAL" clId="{63AB4AA5-D5E4-4348-A5C6-B1A6B8058B42}" dt="2020-09-04T12:28:32.589" v="297" actId="26606"/>
        <pc:sldMkLst>
          <pc:docMk/>
          <pc:sldMk cId="2255855704" sldId="266"/>
        </pc:sldMkLst>
        <pc:spChg chg="mod">
          <ac:chgData name="Jason Arends" userId="2c6b8ff6-d8b8-40df-ace7-640c9656bcb6" providerId="ADAL" clId="{63AB4AA5-D5E4-4348-A5C6-B1A6B8058B42}" dt="2020-09-04T12:28:32.589" v="297" actId="26606"/>
          <ac:spMkLst>
            <pc:docMk/>
            <pc:sldMk cId="2255855704" sldId="266"/>
            <ac:spMk id="2" creationId="{BDEFD9DE-11C6-44E4-9342-6276A274B260}"/>
          </ac:spMkLst>
        </pc:spChg>
        <pc:spChg chg="mod ord">
          <ac:chgData name="Jason Arends" userId="2c6b8ff6-d8b8-40df-ace7-640c9656bcb6" providerId="ADAL" clId="{63AB4AA5-D5E4-4348-A5C6-B1A6B8058B42}" dt="2020-09-04T12:28:32.589" v="297" actId="26606"/>
          <ac:spMkLst>
            <pc:docMk/>
            <pc:sldMk cId="2255855704" sldId="266"/>
            <ac:spMk id="3" creationId="{F5D2849A-C904-4A93-B210-FE11F098AE24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2255855704" sldId="266"/>
            <ac:spMk id="10" creationId="{4FAE1107-CEC3-4041-8BAA-CDB6F6759B35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2255855704" sldId="266"/>
            <ac:spMk id="13" creationId="{33CD251C-A887-4D2F-925B-FC097198538B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2255855704" sldId="266"/>
            <ac:spMk id="15" creationId="{3B2069EE-A08E-44F0-B3F9-3CF8CC2DCAD5}"/>
          </ac:spMkLst>
        </pc:spChg>
        <pc:grpChg chg="add del">
          <ac:chgData name="Jason Arends" userId="2c6b8ff6-d8b8-40df-ace7-640c9656bcb6" providerId="ADAL" clId="{63AB4AA5-D5E4-4348-A5C6-B1A6B8058B42}" dt="2020-09-04T12:27:47.941" v="283"/>
          <ac:grpSpMkLst>
            <pc:docMk/>
            <pc:sldMk cId="2255855704" sldId="266"/>
            <ac:grpSpMk id="17" creationId="{9C6E8597-0CCE-4A8A-9326-AA52691A1C81}"/>
          </ac:grpSpMkLst>
        </pc:grpChg>
        <pc:picChg chg="mod ord">
          <ac:chgData name="Jason Arends" userId="2c6b8ff6-d8b8-40df-ace7-640c9656bcb6" providerId="ADAL" clId="{63AB4AA5-D5E4-4348-A5C6-B1A6B8058B42}" dt="2020-09-04T12:28:32.589" v="297" actId="26606"/>
          <ac:picMkLst>
            <pc:docMk/>
            <pc:sldMk cId="2255855704" sldId="266"/>
            <ac:picMk id="5" creationId="{3451048F-C527-4C75-80C9-F7EAF2C3F83C}"/>
          </ac:picMkLst>
        </pc:picChg>
        <pc:picChg chg="mod ord">
          <ac:chgData name="Jason Arends" userId="2c6b8ff6-d8b8-40df-ace7-640c9656bcb6" providerId="ADAL" clId="{63AB4AA5-D5E4-4348-A5C6-B1A6B8058B42}" dt="2020-09-04T12:28:32.589" v="297" actId="26606"/>
          <ac:picMkLst>
            <pc:docMk/>
            <pc:sldMk cId="2255855704" sldId="266"/>
            <ac:picMk id="7" creationId="{94298F87-76E2-454A-B220-92D78F03D2D1}"/>
          </ac:picMkLst>
        </pc:picChg>
        <pc:picChg chg="mod">
          <ac:chgData name="Jason Arends" userId="2c6b8ff6-d8b8-40df-ace7-640c9656bcb6" providerId="ADAL" clId="{63AB4AA5-D5E4-4348-A5C6-B1A6B8058B42}" dt="2020-09-04T12:28:32.589" v="297" actId="26606"/>
          <ac:picMkLst>
            <pc:docMk/>
            <pc:sldMk cId="2255855704" sldId="266"/>
            <ac:picMk id="8" creationId="{7E0E43C9-802B-4443-A002-EB8C9788F04E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2255855704" sldId="266"/>
            <ac:cxnSpMk id="12" creationId="{1AEA88FB-F5DD-45CE-AAE1-7B33D0ABDD25}"/>
          </ac:cxnSpMkLst>
        </pc:cxnChg>
      </pc:sldChg>
      <pc:sldChg chg="addSp modSp ord">
        <pc:chgData name="Jason Arends" userId="2c6b8ff6-d8b8-40df-ace7-640c9656bcb6" providerId="ADAL" clId="{63AB4AA5-D5E4-4348-A5C6-B1A6B8058B42}" dt="2020-09-16T13:41:10.726" v="571"/>
        <pc:sldMkLst>
          <pc:docMk/>
          <pc:sldMk cId="3672588990" sldId="267"/>
        </pc:sldMkLst>
        <pc:spChg chg="mod">
          <ac:chgData name="Jason Arends" userId="2c6b8ff6-d8b8-40df-ace7-640c9656bcb6" providerId="ADAL" clId="{63AB4AA5-D5E4-4348-A5C6-B1A6B8058B42}" dt="2020-09-04T12:28:44.434" v="300" actId="26606"/>
          <ac:spMkLst>
            <pc:docMk/>
            <pc:sldMk cId="3672588990" sldId="267"/>
            <ac:spMk id="2" creationId="{1763E4D5-17B2-4436-BE8E-8C5BC4772CE6}"/>
          </ac:spMkLst>
        </pc:spChg>
        <pc:spChg chg="add">
          <ac:chgData name="Jason Arends" userId="2c6b8ff6-d8b8-40df-ace7-640c9656bcb6" providerId="ADAL" clId="{63AB4AA5-D5E4-4348-A5C6-B1A6B8058B42}" dt="2020-09-04T12:28:44.434" v="300" actId="26606"/>
          <ac:spMkLst>
            <pc:docMk/>
            <pc:sldMk cId="3672588990" sldId="267"/>
            <ac:spMk id="10" creationId="{42285737-90EE-47DC-AC80-8AE156B11969}"/>
          </ac:spMkLst>
        </pc:spChg>
        <pc:grpChg chg="add">
          <ac:chgData name="Jason Arends" userId="2c6b8ff6-d8b8-40df-ace7-640c9656bcb6" providerId="ADAL" clId="{63AB4AA5-D5E4-4348-A5C6-B1A6B8058B42}" dt="2020-09-04T12:28:44.434" v="300" actId="26606"/>
          <ac:grpSpMkLst>
            <pc:docMk/>
            <pc:sldMk cId="3672588990" sldId="267"/>
            <ac:grpSpMk id="12" creationId="{B57BDC17-F1B3-455F-BBF1-680AA1F25C06}"/>
          </ac:grpSpMkLst>
        </pc:grpChg>
        <pc:graphicFrameChg chg="mod modGraphic">
          <ac:chgData name="Jason Arends" userId="2c6b8ff6-d8b8-40df-ace7-640c9656bcb6" providerId="ADAL" clId="{63AB4AA5-D5E4-4348-A5C6-B1A6B8058B42}" dt="2020-09-04T12:28:44.434" v="300" actId="26606"/>
          <ac:graphicFrameMkLst>
            <pc:docMk/>
            <pc:sldMk cId="3672588990" sldId="267"/>
            <ac:graphicFrameMk id="5" creationId="{7FFE904A-9B0A-43AC-A6C2-CF3DB23CEFFF}"/>
          </ac:graphicFrameMkLst>
        </pc:graphicFrameChg>
      </pc:sldChg>
      <pc:sldChg chg="addSp delSp modSp delDesignElem">
        <pc:chgData name="Jason Arends" userId="2c6b8ff6-d8b8-40df-ace7-640c9656bcb6" providerId="ADAL" clId="{63AB4AA5-D5E4-4348-A5C6-B1A6B8058B42}" dt="2020-09-04T12:31:08.029" v="559" actId="1076"/>
        <pc:sldMkLst>
          <pc:docMk/>
          <pc:sldMk cId="455434836" sldId="268"/>
        </pc:sldMkLst>
        <pc:spChg chg="del mod">
          <ac:chgData name="Jason Arends" userId="2c6b8ff6-d8b8-40df-ace7-640c9656bcb6" providerId="ADAL" clId="{63AB4AA5-D5E4-4348-A5C6-B1A6B8058B42}" dt="2020-09-04T12:28:10.493" v="292" actId="478"/>
          <ac:spMkLst>
            <pc:docMk/>
            <pc:sldMk cId="455434836" sldId="268"/>
            <ac:spMk id="2" creationId="{B9E74375-C538-48EC-8341-EFA3C11D7D6A}"/>
          </ac:spMkLst>
        </pc:spChg>
        <pc:spChg chg="del mod">
          <ac:chgData name="Jason Arends" userId="2c6b8ff6-d8b8-40df-ace7-640c9656bcb6" providerId="ADAL" clId="{63AB4AA5-D5E4-4348-A5C6-B1A6B8058B42}" dt="2020-09-04T12:27:57.570" v="289" actId="478"/>
          <ac:spMkLst>
            <pc:docMk/>
            <pc:sldMk cId="455434836" sldId="268"/>
            <ac:spMk id="3" creationId="{4599571F-8089-4D75-A97C-3589DE23B374}"/>
          </ac:spMkLst>
        </pc:spChg>
        <pc:spChg chg="add del mod">
          <ac:chgData name="Jason Arends" userId="2c6b8ff6-d8b8-40df-ace7-640c9656bcb6" providerId="ADAL" clId="{63AB4AA5-D5E4-4348-A5C6-B1A6B8058B42}" dt="2020-09-04T12:27:59.664" v="290" actId="478"/>
          <ac:spMkLst>
            <pc:docMk/>
            <pc:sldMk cId="455434836" sldId="268"/>
            <ac:spMk id="6" creationId="{7996E0E5-479C-48A1-AD31-3C5EBF82C6AF}"/>
          </ac:spMkLst>
        </pc:spChg>
        <pc:spChg chg="del mod">
          <ac:chgData name="Jason Arends" userId="2c6b8ff6-d8b8-40df-ace7-640c9656bcb6" providerId="ADAL" clId="{63AB4AA5-D5E4-4348-A5C6-B1A6B8058B42}" dt="2020-09-04T12:13:31.487" v="146" actId="478"/>
          <ac:spMkLst>
            <pc:docMk/>
            <pc:sldMk cId="455434836" sldId="268"/>
            <ac:spMk id="9" creationId="{C7FFE2DD-88BB-4E68-9A8C-AB71E56AF897}"/>
          </ac:spMkLst>
        </pc:spChg>
        <pc:spChg chg="del">
          <ac:chgData name="Jason Arends" userId="2c6b8ff6-d8b8-40df-ace7-640c9656bcb6" providerId="ADAL" clId="{63AB4AA5-D5E4-4348-A5C6-B1A6B8058B42}" dt="2020-09-04T12:16:42.442" v="196"/>
          <ac:spMkLst>
            <pc:docMk/>
            <pc:sldMk cId="455434836" sldId="268"/>
            <ac:spMk id="10" creationId="{319E6BB3-DF2B-4751-97C5-B3DB949AED9A}"/>
          </ac:spMkLst>
        </pc:spChg>
        <pc:spChg chg="del mod">
          <ac:chgData name="Jason Arends" userId="2c6b8ff6-d8b8-40df-ace7-640c9656bcb6" providerId="ADAL" clId="{63AB4AA5-D5E4-4348-A5C6-B1A6B8058B42}" dt="2020-09-04T12:13:34.891" v="148" actId="478"/>
          <ac:spMkLst>
            <pc:docMk/>
            <pc:sldMk cId="455434836" sldId="268"/>
            <ac:spMk id="11" creationId="{2A2FD3C3-81BE-4B39-B89F-A03F9DE5DBF7}"/>
          </ac:spMkLst>
        </pc:spChg>
        <pc:spChg chg="del mod">
          <ac:chgData name="Jason Arends" userId="2c6b8ff6-d8b8-40df-ace7-640c9656bcb6" providerId="ADAL" clId="{63AB4AA5-D5E4-4348-A5C6-B1A6B8058B42}" dt="2020-09-04T12:30:13.070" v="552" actId="478"/>
          <ac:spMkLst>
            <pc:docMk/>
            <pc:sldMk cId="455434836" sldId="268"/>
            <ac:spMk id="13" creationId="{4C37BD22-664D-4DEA-B42C-F9BFB76600F2}"/>
          </ac:spMkLst>
        </pc:spChg>
        <pc:spChg chg="del">
          <ac:chgData name="Jason Arends" userId="2c6b8ff6-d8b8-40df-ace7-640c9656bcb6" providerId="ADAL" clId="{63AB4AA5-D5E4-4348-A5C6-B1A6B8058B42}" dt="2020-09-04T12:19:35.926" v="267" actId="478"/>
          <ac:spMkLst>
            <pc:docMk/>
            <pc:sldMk cId="455434836" sldId="268"/>
            <ac:spMk id="15" creationId="{6579CB18-0E53-48C4-9416-68D31A67E733}"/>
          </ac:spMkLst>
        </pc:spChg>
        <pc:spChg chg="add del mod">
          <ac:chgData name="Jason Arends" userId="2c6b8ff6-d8b8-40df-ace7-640c9656bcb6" providerId="ADAL" clId="{63AB4AA5-D5E4-4348-A5C6-B1A6B8058B42}" dt="2020-09-04T12:28:21.885" v="295" actId="478"/>
          <ac:spMkLst>
            <pc:docMk/>
            <pc:sldMk cId="455434836" sldId="268"/>
            <ac:spMk id="17" creationId="{7F4848ED-BA18-4BCF-96B7-E07E87DB7E18}"/>
          </ac:spMkLst>
        </pc:spChg>
        <pc:spChg chg="add mod">
          <ac:chgData name="Jason Arends" userId="2c6b8ff6-d8b8-40df-ace7-640c9656bcb6" providerId="ADAL" clId="{63AB4AA5-D5E4-4348-A5C6-B1A6B8058B42}" dt="2020-09-04T12:28:52.890" v="324" actId="20577"/>
          <ac:spMkLst>
            <pc:docMk/>
            <pc:sldMk cId="455434836" sldId="268"/>
            <ac:spMk id="18" creationId="{E2EF3262-C7FF-4BD4-B645-61AC22806134}"/>
          </ac:spMkLst>
        </pc:spChg>
        <pc:spChg chg="add mod">
          <ac:chgData name="Jason Arends" userId="2c6b8ff6-d8b8-40df-ace7-640c9656bcb6" providerId="ADAL" clId="{63AB4AA5-D5E4-4348-A5C6-B1A6B8058B42}" dt="2020-09-04T12:30:00.125" v="550" actId="20577"/>
          <ac:spMkLst>
            <pc:docMk/>
            <pc:sldMk cId="455434836" sldId="268"/>
            <ac:spMk id="19" creationId="{52800F16-0CE9-446B-830F-2DB156368A28}"/>
          </ac:spMkLst>
        </pc:spChg>
        <pc:picChg chg="del mod">
          <ac:chgData name="Jason Arends" userId="2c6b8ff6-d8b8-40df-ace7-640c9656bcb6" providerId="ADAL" clId="{63AB4AA5-D5E4-4348-A5C6-B1A6B8058B42}" dt="2020-09-04T12:28:19.642" v="293" actId="478"/>
          <ac:picMkLst>
            <pc:docMk/>
            <pc:sldMk cId="455434836" sldId="268"/>
            <ac:picMk id="5" creationId="{6D4C08AF-75DC-423C-8B10-9456DCFEBA12}"/>
          </ac:picMkLst>
        </pc:picChg>
        <pc:picChg chg="del mod">
          <ac:chgData name="Jason Arends" userId="2c6b8ff6-d8b8-40df-ace7-640c9656bcb6" providerId="ADAL" clId="{63AB4AA5-D5E4-4348-A5C6-B1A6B8058B42}" dt="2020-09-04T12:27:39.938" v="271" actId="478"/>
          <ac:picMkLst>
            <pc:docMk/>
            <pc:sldMk cId="455434836" sldId="268"/>
            <ac:picMk id="7" creationId="{75AA611F-ACEC-4219-9654-246A1DD7A8B7}"/>
          </ac:picMkLst>
        </pc:picChg>
        <pc:picChg chg="del mod">
          <ac:chgData name="Jason Arends" userId="2c6b8ff6-d8b8-40df-ace7-640c9656bcb6" providerId="ADAL" clId="{63AB4AA5-D5E4-4348-A5C6-B1A6B8058B42}" dt="2020-09-04T12:28:20.638" v="294" actId="478"/>
          <ac:picMkLst>
            <pc:docMk/>
            <pc:sldMk cId="455434836" sldId="268"/>
            <ac:picMk id="8" creationId="{69E68820-2E94-455B-8753-EBC87A3F3FBF}"/>
          </ac:picMkLst>
        </pc:picChg>
        <pc:picChg chg="add mod">
          <ac:chgData name="Jason Arends" userId="2c6b8ff6-d8b8-40df-ace7-640c9656bcb6" providerId="ADAL" clId="{63AB4AA5-D5E4-4348-A5C6-B1A6B8058B42}" dt="2020-09-04T12:30:41.027" v="555" actId="1076"/>
          <ac:picMkLst>
            <pc:docMk/>
            <pc:sldMk cId="455434836" sldId="268"/>
            <ac:picMk id="20" creationId="{55A61066-BE78-4F11-A541-B2D00E1455F0}"/>
          </ac:picMkLst>
        </pc:picChg>
        <pc:picChg chg="add mod">
          <ac:chgData name="Jason Arends" userId="2c6b8ff6-d8b8-40df-ace7-640c9656bcb6" providerId="ADAL" clId="{63AB4AA5-D5E4-4348-A5C6-B1A6B8058B42}" dt="2020-09-04T12:31:08.029" v="559" actId="1076"/>
          <ac:picMkLst>
            <pc:docMk/>
            <pc:sldMk cId="455434836" sldId="268"/>
            <ac:picMk id="21" creationId="{B09D7D5C-C947-4A60-B7CB-A482CFF45E64}"/>
          </ac:picMkLst>
        </pc:picChg>
        <pc:cxnChg chg="del">
          <ac:chgData name="Jason Arends" userId="2c6b8ff6-d8b8-40df-ace7-640c9656bcb6" providerId="ADAL" clId="{63AB4AA5-D5E4-4348-A5C6-B1A6B8058B42}" dt="2020-09-04T12:16:42.442" v="196"/>
          <ac:cxnSpMkLst>
            <pc:docMk/>
            <pc:sldMk cId="455434836" sldId="268"/>
            <ac:cxnSpMk id="12" creationId="{A61721DD-D110-44EE-82A7-D56AB687E614}"/>
          </ac:cxnSpMkLst>
        </pc:cxnChg>
      </pc:sldChg>
      <pc:sldChg chg="addSp delSp modSp add mod setBg setClrOvrMap delDesignElem">
        <pc:chgData name="Jason Arends" userId="2c6b8ff6-d8b8-40df-ace7-640c9656bcb6" providerId="ADAL" clId="{63AB4AA5-D5E4-4348-A5C6-B1A6B8058B42}" dt="2020-09-04T12:27:47.941" v="283"/>
        <pc:sldMkLst>
          <pc:docMk/>
          <pc:sldMk cId="199803451" sldId="269"/>
        </pc:sldMkLst>
        <pc:spChg chg="mod ord">
          <ac:chgData name="Jason Arends" userId="2c6b8ff6-d8b8-40df-ace7-640c9656bcb6" providerId="ADAL" clId="{63AB4AA5-D5E4-4348-A5C6-B1A6B8058B42}" dt="2020-09-04T12:17:41.465" v="211" actId="26606"/>
          <ac:spMkLst>
            <pc:docMk/>
            <pc:sldMk cId="199803451" sldId="269"/>
            <ac:spMk id="2" creationId="{BF20F8F5-FB96-4B7F-83CE-FBAFE8F0008E}"/>
          </ac:spMkLst>
        </pc:spChg>
        <pc:spChg chg="del">
          <ac:chgData name="Jason Arends" userId="2c6b8ff6-d8b8-40df-ace7-640c9656bcb6" providerId="ADAL" clId="{63AB4AA5-D5E4-4348-A5C6-B1A6B8058B42}" dt="2020-09-04T12:15:54.203" v="179"/>
          <ac:spMkLst>
            <pc:docMk/>
            <pc:sldMk cId="199803451" sldId="269"/>
            <ac:spMk id="3" creationId="{62693B4C-E3AE-4C40-A62E-8B47D2A68C0F}"/>
          </ac:spMkLst>
        </pc:spChg>
        <pc:spChg chg="add del">
          <ac:chgData name="Jason Arends" userId="2c6b8ff6-d8b8-40df-ace7-640c9656bcb6" providerId="ADAL" clId="{63AB4AA5-D5E4-4348-A5C6-B1A6B8058B42}" dt="2020-09-04T12:17:39.669" v="206" actId="26606"/>
          <ac:spMkLst>
            <pc:docMk/>
            <pc:sldMk cId="199803451" sldId="269"/>
            <ac:spMk id="6" creationId="{0671A8AE-40A1-4631-A6B8-581AFF065482}"/>
          </ac:spMkLst>
        </pc:spChg>
        <pc:spChg chg="add del">
          <ac:chgData name="Jason Arends" userId="2c6b8ff6-d8b8-40df-ace7-640c9656bcb6" providerId="ADAL" clId="{63AB4AA5-D5E4-4348-A5C6-B1A6B8058B42}" dt="2020-09-04T12:17:39.669" v="206" actId="26606"/>
          <ac:spMkLst>
            <pc:docMk/>
            <pc:sldMk cId="199803451" sldId="269"/>
            <ac:spMk id="7" creationId="{AB58EF07-17C2-48CF-ABB0-EEF1F17CB8F0}"/>
          </ac:spMkLst>
        </pc:spChg>
        <pc:spChg chg="add del">
          <ac:chgData name="Jason Arends" userId="2c6b8ff6-d8b8-40df-ace7-640c9656bcb6" providerId="ADAL" clId="{63AB4AA5-D5E4-4348-A5C6-B1A6B8058B42}" dt="2020-09-04T12:16:31.876" v="182" actId="478"/>
          <ac:spMkLst>
            <pc:docMk/>
            <pc:sldMk cId="199803451" sldId="269"/>
            <ac:spMk id="8" creationId="{E3ACEE70-8F13-495B-B295-37A49D21088B}"/>
          </ac:spMkLst>
        </pc:spChg>
        <pc:spChg chg="add del">
          <ac:chgData name="Jason Arends" userId="2c6b8ff6-d8b8-40df-ace7-640c9656bcb6" providerId="ADAL" clId="{63AB4AA5-D5E4-4348-A5C6-B1A6B8058B42}" dt="2020-09-04T12:16:34.656" v="184" actId="26606"/>
          <ac:spMkLst>
            <pc:docMk/>
            <pc:sldMk cId="199803451" sldId="269"/>
            <ac:spMk id="9" creationId="{3A8EC506-B1DA-46A1-B44D-774E68468E13}"/>
          </ac:spMkLst>
        </pc:spChg>
        <pc:spChg chg="add del">
          <ac:chgData name="Jason Arends" userId="2c6b8ff6-d8b8-40df-ace7-640c9656bcb6" providerId="ADAL" clId="{63AB4AA5-D5E4-4348-A5C6-B1A6B8058B42}" dt="2020-09-04T12:17:39.669" v="206" actId="26606"/>
          <ac:spMkLst>
            <pc:docMk/>
            <pc:sldMk cId="199803451" sldId="269"/>
            <ac:spMk id="10" creationId="{AF2F604E-43BE-4DC3-B983-E071523364F8}"/>
          </ac:spMkLst>
        </pc:spChg>
        <pc:spChg chg="add del">
          <ac:chgData name="Jason Arends" userId="2c6b8ff6-d8b8-40df-ace7-640c9656bcb6" providerId="ADAL" clId="{63AB4AA5-D5E4-4348-A5C6-B1A6B8058B42}" dt="2020-09-04T12:16:34.656" v="184" actId="26606"/>
          <ac:spMkLst>
            <pc:docMk/>
            <pc:sldMk cId="199803451" sldId="269"/>
            <ac:spMk id="11" creationId="{BFF30785-305E-45D7-984F-5AA93D3CA561}"/>
          </ac:spMkLst>
        </pc:spChg>
        <pc:spChg chg="add del">
          <ac:chgData name="Jason Arends" userId="2c6b8ff6-d8b8-40df-ace7-640c9656bcb6" providerId="ADAL" clId="{63AB4AA5-D5E4-4348-A5C6-B1A6B8058B42}" dt="2020-09-04T12:17:39.669" v="206" actId="26606"/>
          <ac:spMkLst>
            <pc:docMk/>
            <pc:sldMk cId="199803451" sldId="269"/>
            <ac:spMk id="12" creationId="{08C9B587-E65E-4B52-B37C-ABEBB6E87928}"/>
          </ac:spMkLst>
        </pc:spChg>
        <pc:spChg chg="add del">
          <ac:chgData name="Jason Arends" userId="2c6b8ff6-d8b8-40df-ace7-640c9656bcb6" providerId="ADAL" clId="{63AB4AA5-D5E4-4348-A5C6-B1A6B8058B42}" dt="2020-09-04T12:17:41.013" v="208" actId="26606"/>
          <ac:spMkLst>
            <pc:docMk/>
            <pc:sldMk cId="199803451" sldId="269"/>
            <ac:spMk id="14" creationId="{37C89E4B-3C9F-44B9-8B86-D9E3D112D8EC}"/>
          </ac:spMkLst>
        </pc:spChg>
        <pc:spChg chg="add del">
          <ac:chgData name="Jason Arends" userId="2c6b8ff6-d8b8-40df-ace7-640c9656bcb6" providerId="ADAL" clId="{63AB4AA5-D5E4-4348-A5C6-B1A6B8058B42}" dt="2020-09-04T12:16:34.656" v="184" actId="26606"/>
          <ac:spMkLst>
            <pc:docMk/>
            <pc:sldMk cId="199803451" sldId="269"/>
            <ac:spMk id="15" creationId="{C411DB08-1669-426B-BBEB-FAD285EF80FE}"/>
          </ac:spMkLst>
        </pc:spChg>
        <pc:spChg chg="add del">
          <ac:chgData name="Jason Arends" userId="2c6b8ff6-d8b8-40df-ace7-640c9656bcb6" providerId="ADAL" clId="{63AB4AA5-D5E4-4348-A5C6-B1A6B8058B42}" dt="2020-09-04T12:16:34.656" v="184" actId="26606"/>
          <ac:spMkLst>
            <pc:docMk/>
            <pc:sldMk cId="199803451" sldId="269"/>
            <ac:spMk id="17" creationId="{029E4219-121F-4CD1-AA58-24746CD2923C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20" creationId="{07322A9E-F1EC-405E-8971-BA906EFFCCB8}"/>
          </ac:spMkLst>
        </pc:spChg>
        <pc:spChg chg="add del">
          <ac:chgData name="Jason Arends" userId="2c6b8ff6-d8b8-40df-ace7-640c9656bcb6" providerId="ADAL" clId="{63AB4AA5-D5E4-4348-A5C6-B1A6B8058B42}" dt="2020-09-04T12:16:42.442" v="196"/>
          <ac:spMkLst>
            <pc:docMk/>
            <pc:sldMk cId="199803451" sldId="269"/>
            <ac:spMk id="21" creationId="{8CD2B798-7994-4548-A2BE-4AEF9C1A5FAE}"/>
          </ac:spMkLst>
        </pc:spChg>
        <pc:spChg chg="add del">
          <ac:chgData name="Jason Arends" userId="2c6b8ff6-d8b8-40df-ace7-640c9656bcb6" providerId="ADAL" clId="{63AB4AA5-D5E4-4348-A5C6-B1A6B8058B42}" dt="2020-09-04T12:16:42.442" v="196"/>
          <ac:spMkLst>
            <pc:docMk/>
            <pc:sldMk cId="199803451" sldId="269"/>
            <ac:spMk id="22" creationId="{E6162320-3B67-42BB-AF9D-939326E6489E}"/>
          </ac:spMkLst>
        </pc:spChg>
        <pc:spChg chg="add del">
          <ac:chgData name="Jason Arends" userId="2c6b8ff6-d8b8-40df-ace7-640c9656bcb6" providerId="ADAL" clId="{63AB4AA5-D5E4-4348-A5C6-B1A6B8058B42}" dt="2020-09-04T12:16:42.442" v="196"/>
          <ac:spMkLst>
            <pc:docMk/>
            <pc:sldMk cId="199803451" sldId="269"/>
            <ac:spMk id="24" creationId="{2FDF0794-1B86-42B2-B8C7-F60123E638ED}"/>
          </ac:spMkLst>
        </pc:spChg>
        <pc:spChg chg="add del">
          <ac:chgData name="Jason Arends" userId="2c6b8ff6-d8b8-40df-ace7-640c9656bcb6" providerId="ADAL" clId="{63AB4AA5-D5E4-4348-A5C6-B1A6B8058B42}" dt="2020-09-04T12:16:42.442" v="196"/>
          <ac:spMkLst>
            <pc:docMk/>
            <pc:sldMk cId="199803451" sldId="269"/>
            <ac:spMk id="25" creationId="{C5373426-E26E-431D-959C-5DB96C0B6208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27" creationId="{763C1781-8726-4FAC-8C45-FF40376BE409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28" creationId="{A5704422-1118-4FD1-95AD-29A064EB80D9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29" creationId="{301491B5-56C7-43DC-A3D9-861EECCA056A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0" creationId="{A88B2AAA-B805-498E-A9E6-98B885855498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1" creationId="{237E2353-22DF-46E0-A200-FB30F8F394E2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2" creationId="{9B8051E0-19D7-43E1-BFD9-E6DBFEB3A3F1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3" creationId="{DD6138DB-057B-45F7-A5F4-E7BFDA20D02C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4" creationId="{4EDB2B02-86A2-46F5-A4BE-B7D9B10411D6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5" creationId="{79A54AB1-B64F-4843-BFAB-81CB74E66B65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6" creationId="{43954639-FB5D-41F4-9560-6F6DFE778425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7" creationId="{E898931C-0323-41FA-A036-20F818B1FF81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8" creationId="{89AFE9DD-0792-4B98-B4EB-97ACA17E6AA8}"/>
          </ac:spMkLst>
        </pc:spChg>
        <pc:spChg chg="add del">
          <ac:chgData name="Jason Arends" userId="2c6b8ff6-d8b8-40df-ace7-640c9656bcb6" providerId="ADAL" clId="{63AB4AA5-D5E4-4348-A5C6-B1A6B8058B42}" dt="2020-09-04T12:17:41.455" v="210" actId="26606"/>
          <ac:spMkLst>
            <pc:docMk/>
            <pc:sldMk cId="199803451" sldId="269"/>
            <ac:spMk id="39" creationId="{3981F5C4-9AE1-404E-AF44-A4E6DB374F9D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99803451" sldId="269"/>
            <ac:spMk id="41" creationId="{0671A8AE-40A1-4631-A6B8-581AFF065482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99803451" sldId="269"/>
            <ac:spMk id="42" creationId="{AB58EF07-17C2-48CF-ABB0-EEF1F17CB8F0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99803451" sldId="269"/>
            <ac:spMk id="43" creationId="{AF2F604E-43BE-4DC3-B983-E071523364F8}"/>
          </ac:spMkLst>
        </pc:spChg>
        <pc:spChg chg="add del">
          <ac:chgData name="Jason Arends" userId="2c6b8ff6-d8b8-40df-ace7-640c9656bcb6" providerId="ADAL" clId="{63AB4AA5-D5E4-4348-A5C6-B1A6B8058B42}" dt="2020-09-04T12:27:47.941" v="283"/>
          <ac:spMkLst>
            <pc:docMk/>
            <pc:sldMk cId="199803451" sldId="269"/>
            <ac:spMk id="44" creationId="{08C9B587-E65E-4B52-B37C-ABEBB6E87928}"/>
          </ac:spMkLst>
        </pc:spChg>
        <pc:picChg chg="add mod ord">
          <ac:chgData name="Jason Arends" userId="2c6b8ff6-d8b8-40df-ace7-640c9656bcb6" providerId="ADAL" clId="{63AB4AA5-D5E4-4348-A5C6-B1A6B8058B42}" dt="2020-09-04T12:17:41.465" v="211" actId="26606"/>
          <ac:picMkLst>
            <pc:docMk/>
            <pc:sldMk cId="199803451" sldId="269"/>
            <ac:picMk id="4" creationId="{B016B83D-1E76-46A1-BBD4-C77C09D05815}"/>
          </ac:picMkLst>
        </pc:picChg>
        <pc:cxnChg chg="add del">
          <ac:chgData name="Jason Arends" userId="2c6b8ff6-d8b8-40df-ace7-640c9656bcb6" providerId="ADAL" clId="{63AB4AA5-D5E4-4348-A5C6-B1A6B8058B42}" dt="2020-09-04T12:16:34.656" v="184" actId="26606"/>
          <ac:cxnSpMkLst>
            <pc:docMk/>
            <pc:sldMk cId="199803451" sldId="269"/>
            <ac:cxnSpMk id="13" creationId="{15E01FA5-D766-43CA-A83D-E7CF3F04E96F}"/>
          </ac:cxnSpMkLst>
        </pc:cxnChg>
        <pc:cxnChg chg="add del">
          <ac:chgData name="Jason Arends" userId="2c6b8ff6-d8b8-40df-ace7-640c9656bcb6" providerId="ADAL" clId="{63AB4AA5-D5E4-4348-A5C6-B1A6B8058B42}" dt="2020-09-04T12:17:41.013" v="208" actId="26606"/>
          <ac:cxnSpMkLst>
            <pc:docMk/>
            <pc:sldMk cId="199803451" sldId="269"/>
            <ac:cxnSpMk id="16" creationId="{AA2EAA10-076F-46BD-8F0F-B9A2FB77A85C}"/>
          </ac:cxnSpMkLst>
        </pc:cxnChg>
        <pc:cxnChg chg="add del">
          <ac:chgData name="Jason Arends" userId="2c6b8ff6-d8b8-40df-ace7-640c9656bcb6" providerId="ADAL" clId="{63AB4AA5-D5E4-4348-A5C6-B1A6B8058B42}" dt="2020-09-04T12:17:41.013" v="208" actId="26606"/>
          <ac:cxnSpMkLst>
            <pc:docMk/>
            <pc:sldMk cId="199803451" sldId="269"/>
            <ac:cxnSpMk id="18" creationId="{D891E407-403B-4764-86C9-33A56D3BCAA3}"/>
          </ac:cxnSpMkLst>
        </pc:cxnChg>
        <pc:cxnChg chg="add del">
          <ac:chgData name="Jason Arends" userId="2c6b8ff6-d8b8-40df-ace7-640c9656bcb6" providerId="ADAL" clId="{63AB4AA5-D5E4-4348-A5C6-B1A6B8058B42}" dt="2020-09-04T12:16:34.656" v="184" actId="26606"/>
          <ac:cxnSpMkLst>
            <pc:docMk/>
            <pc:sldMk cId="199803451" sldId="269"/>
            <ac:cxnSpMk id="19" creationId="{52F50912-06FD-4216-BAD3-21050F59564A}"/>
          </ac:cxnSpMkLst>
        </pc:cxnChg>
        <pc:cxnChg chg="add del">
          <ac:chgData name="Jason Arends" userId="2c6b8ff6-d8b8-40df-ace7-640c9656bcb6" providerId="ADAL" clId="{63AB4AA5-D5E4-4348-A5C6-B1A6B8058B42}" dt="2020-09-04T12:16:42.442" v="196"/>
          <ac:cxnSpMkLst>
            <pc:docMk/>
            <pc:sldMk cId="199803451" sldId="269"/>
            <ac:cxnSpMk id="23" creationId="{6722E143-84C1-4F95-937C-78B92D2811CF}"/>
          </ac:cxnSpMkLst>
        </pc:cxnChg>
        <pc:cxnChg chg="add del">
          <ac:chgData name="Jason Arends" userId="2c6b8ff6-d8b8-40df-ace7-640c9656bcb6" providerId="ADAL" clId="{63AB4AA5-D5E4-4348-A5C6-B1A6B8058B42}" dt="2020-09-04T12:16:42.442" v="196"/>
          <ac:cxnSpMkLst>
            <pc:docMk/>
            <pc:sldMk cId="199803451" sldId="269"/>
            <ac:cxnSpMk id="26" creationId="{96D07482-83A3-4451-943C-B4696108295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81E0D-7E51-43F9-815F-AD1191657D2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A4EFBC2-31FF-4006-9F13-BC3EADAC415A}">
      <dgm:prSet/>
      <dgm:spPr/>
      <dgm:t>
        <a:bodyPr/>
        <a:lstStyle/>
        <a:p>
          <a:r>
            <a:rPr lang="nl-NL" dirty="0"/>
            <a:t>Afronding </a:t>
          </a:r>
          <a:endParaRPr lang="en-US" dirty="0"/>
        </a:p>
      </dgm:t>
    </dgm:pt>
    <dgm:pt modelId="{889241A7-1BBA-4AB4-933C-148C3D902901}" type="parTrans" cxnId="{DD89FF8F-3165-4B12-B8B6-0D01CB395437}">
      <dgm:prSet/>
      <dgm:spPr/>
      <dgm:t>
        <a:bodyPr/>
        <a:lstStyle/>
        <a:p>
          <a:endParaRPr lang="en-US"/>
        </a:p>
      </dgm:t>
    </dgm:pt>
    <dgm:pt modelId="{E1C17F5E-1204-4EA9-8AD7-5807A78E3B52}" type="sibTrans" cxnId="{DD89FF8F-3165-4B12-B8B6-0D01CB395437}">
      <dgm:prSet/>
      <dgm:spPr/>
      <dgm:t>
        <a:bodyPr/>
        <a:lstStyle/>
        <a:p>
          <a:endParaRPr lang="en-US"/>
        </a:p>
      </dgm:t>
    </dgm:pt>
    <dgm:pt modelId="{7BB43D02-4F11-48F7-85D8-A5C2FCA101CC}">
      <dgm:prSet/>
      <dgm:spPr/>
      <dgm:t>
        <a:bodyPr/>
        <a:lstStyle/>
        <a:p>
          <a:r>
            <a:rPr lang="nl-NL" dirty="0"/>
            <a:t>Evaluatie</a:t>
          </a:r>
          <a:endParaRPr lang="en-US" dirty="0"/>
        </a:p>
      </dgm:t>
    </dgm:pt>
    <dgm:pt modelId="{32E886CB-B5BD-4F72-A11E-3F049317DD96}" type="parTrans" cxnId="{4A7E1DB9-CD88-466A-A5FE-F4B657865364}">
      <dgm:prSet/>
      <dgm:spPr/>
      <dgm:t>
        <a:bodyPr/>
        <a:lstStyle/>
        <a:p>
          <a:endParaRPr lang="en-US"/>
        </a:p>
      </dgm:t>
    </dgm:pt>
    <dgm:pt modelId="{2F26DB24-C314-4C21-A0A4-CBF42F195972}" type="sibTrans" cxnId="{4A7E1DB9-CD88-466A-A5FE-F4B657865364}">
      <dgm:prSet/>
      <dgm:spPr/>
      <dgm:t>
        <a:bodyPr/>
        <a:lstStyle/>
        <a:p>
          <a:endParaRPr lang="en-US"/>
        </a:p>
      </dgm:t>
    </dgm:pt>
    <dgm:pt modelId="{B7CC2383-D4B3-48FA-92D1-B293AFEE5999}">
      <dgm:prSet/>
      <dgm:spPr/>
      <dgm:t>
        <a:bodyPr/>
        <a:lstStyle/>
        <a:p>
          <a:r>
            <a:rPr lang="nl-NL" dirty="0"/>
            <a:t>Beoordeling</a:t>
          </a:r>
          <a:endParaRPr lang="en-US" dirty="0"/>
        </a:p>
      </dgm:t>
    </dgm:pt>
    <dgm:pt modelId="{9D4DF8F2-F840-411B-A19B-344C7EE9CFEF}" type="parTrans" cxnId="{53FE33AE-A5C7-4F01-B84A-07591D1BF492}">
      <dgm:prSet/>
      <dgm:spPr/>
      <dgm:t>
        <a:bodyPr/>
        <a:lstStyle/>
        <a:p>
          <a:endParaRPr lang="en-US"/>
        </a:p>
      </dgm:t>
    </dgm:pt>
    <dgm:pt modelId="{9C6E89F9-97FC-4C3B-AA0B-935CCBF3F358}" type="sibTrans" cxnId="{53FE33AE-A5C7-4F01-B84A-07591D1BF492}">
      <dgm:prSet/>
      <dgm:spPr/>
      <dgm:t>
        <a:bodyPr/>
        <a:lstStyle/>
        <a:p>
          <a:endParaRPr lang="en-US"/>
        </a:p>
      </dgm:t>
    </dgm:pt>
    <dgm:pt modelId="{7CBD4713-7BC2-47A5-A9E6-518D7C9DD318}" type="pres">
      <dgm:prSet presAssocID="{3FA81E0D-7E51-43F9-815F-AD1191657D2A}" presName="vert0" presStyleCnt="0">
        <dgm:presLayoutVars>
          <dgm:dir/>
          <dgm:animOne val="branch"/>
          <dgm:animLvl val="lvl"/>
        </dgm:presLayoutVars>
      </dgm:prSet>
      <dgm:spPr/>
    </dgm:pt>
    <dgm:pt modelId="{6B6183A7-288E-463F-AEA1-1FDECA679D99}" type="pres">
      <dgm:prSet presAssocID="{FA4EFBC2-31FF-4006-9F13-BC3EADAC415A}" presName="thickLine" presStyleLbl="alignNode1" presStyleIdx="0" presStyleCnt="3"/>
      <dgm:spPr/>
    </dgm:pt>
    <dgm:pt modelId="{822C5966-7CA1-4BB1-812F-D40A0A6EDA49}" type="pres">
      <dgm:prSet presAssocID="{FA4EFBC2-31FF-4006-9F13-BC3EADAC415A}" presName="horz1" presStyleCnt="0"/>
      <dgm:spPr/>
    </dgm:pt>
    <dgm:pt modelId="{5CE86703-AEF3-4BAA-9C31-261FEA7A2EF2}" type="pres">
      <dgm:prSet presAssocID="{FA4EFBC2-31FF-4006-9F13-BC3EADAC415A}" presName="tx1" presStyleLbl="revTx" presStyleIdx="0" presStyleCnt="3"/>
      <dgm:spPr/>
    </dgm:pt>
    <dgm:pt modelId="{A5C1BBAC-7E79-4F76-AE74-E6990CF68792}" type="pres">
      <dgm:prSet presAssocID="{FA4EFBC2-31FF-4006-9F13-BC3EADAC415A}" presName="vert1" presStyleCnt="0"/>
      <dgm:spPr/>
    </dgm:pt>
    <dgm:pt modelId="{22F61E04-A6F0-4E3E-9788-BBCF2BB226BB}" type="pres">
      <dgm:prSet presAssocID="{7BB43D02-4F11-48F7-85D8-A5C2FCA101CC}" presName="thickLine" presStyleLbl="alignNode1" presStyleIdx="1" presStyleCnt="3"/>
      <dgm:spPr/>
    </dgm:pt>
    <dgm:pt modelId="{0D08D7FA-106D-4E8B-9B65-A00DBFAC940C}" type="pres">
      <dgm:prSet presAssocID="{7BB43D02-4F11-48F7-85D8-A5C2FCA101CC}" presName="horz1" presStyleCnt="0"/>
      <dgm:spPr/>
    </dgm:pt>
    <dgm:pt modelId="{30BF6BCD-6C87-4849-A305-D83AD2A1F3A6}" type="pres">
      <dgm:prSet presAssocID="{7BB43D02-4F11-48F7-85D8-A5C2FCA101CC}" presName="tx1" presStyleLbl="revTx" presStyleIdx="1" presStyleCnt="3"/>
      <dgm:spPr/>
    </dgm:pt>
    <dgm:pt modelId="{274D32CC-FBE6-48FC-A201-6356899B8504}" type="pres">
      <dgm:prSet presAssocID="{7BB43D02-4F11-48F7-85D8-A5C2FCA101CC}" presName="vert1" presStyleCnt="0"/>
      <dgm:spPr/>
    </dgm:pt>
    <dgm:pt modelId="{7BF40AF1-B007-420A-A4A8-55DFE75B06EB}" type="pres">
      <dgm:prSet presAssocID="{B7CC2383-D4B3-48FA-92D1-B293AFEE5999}" presName="thickLine" presStyleLbl="alignNode1" presStyleIdx="2" presStyleCnt="3"/>
      <dgm:spPr/>
    </dgm:pt>
    <dgm:pt modelId="{11528526-9C32-4E9B-87F1-4CD3A336609C}" type="pres">
      <dgm:prSet presAssocID="{B7CC2383-D4B3-48FA-92D1-B293AFEE5999}" presName="horz1" presStyleCnt="0"/>
      <dgm:spPr/>
    </dgm:pt>
    <dgm:pt modelId="{A39228B3-0310-45D8-A811-3A5E89246E38}" type="pres">
      <dgm:prSet presAssocID="{B7CC2383-D4B3-48FA-92D1-B293AFEE5999}" presName="tx1" presStyleLbl="revTx" presStyleIdx="2" presStyleCnt="3"/>
      <dgm:spPr/>
    </dgm:pt>
    <dgm:pt modelId="{E357D9E7-0268-4204-AE29-002A825065C2}" type="pres">
      <dgm:prSet presAssocID="{B7CC2383-D4B3-48FA-92D1-B293AFEE5999}" presName="vert1" presStyleCnt="0"/>
      <dgm:spPr/>
    </dgm:pt>
  </dgm:ptLst>
  <dgm:cxnLst>
    <dgm:cxn modelId="{88808902-8B5C-4FE4-A4C8-05722CF353D1}" type="presOf" srcId="{7BB43D02-4F11-48F7-85D8-A5C2FCA101CC}" destId="{30BF6BCD-6C87-4849-A305-D83AD2A1F3A6}" srcOrd="0" destOrd="0" presId="urn:microsoft.com/office/officeart/2008/layout/LinedList"/>
    <dgm:cxn modelId="{07290A0B-079D-4A97-B235-2E3A6811ABD2}" type="presOf" srcId="{3FA81E0D-7E51-43F9-815F-AD1191657D2A}" destId="{7CBD4713-7BC2-47A5-A9E6-518D7C9DD318}" srcOrd="0" destOrd="0" presId="urn:microsoft.com/office/officeart/2008/layout/LinedList"/>
    <dgm:cxn modelId="{5BFF564D-02DE-4789-9543-4AF6A745A51B}" type="presOf" srcId="{FA4EFBC2-31FF-4006-9F13-BC3EADAC415A}" destId="{5CE86703-AEF3-4BAA-9C31-261FEA7A2EF2}" srcOrd="0" destOrd="0" presId="urn:microsoft.com/office/officeart/2008/layout/LinedList"/>
    <dgm:cxn modelId="{0EF4AA7B-D0CB-4585-A943-27047BDE57CB}" type="presOf" srcId="{B7CC2383-D4B3-48FA-92D1-B293AFEE5999}" destId="{A39228B3-0310-45D8-A811-3A5E89246E38}" srcOrd="0" destOrd="0" presId="urn:microsoft.com/office/officeart/2008/layout/LinedList"/>
    <dgm:cxn modelId="{DD89FF8F-3165-4B12-B8B6-0D01CB395437}" srcId="{3FA81E0D-7E51-43F9-815F-AD1191657D2A}" destId="{FA4EFBC2-31FF-4006-9F13-BC3EADAC415A}" srcOrd="0" destOrd="0" parTransId="{889241A7-1BBA-4AB4-933C-148C3D902901}" sibTransId="{E1C17F5E-1204-4EA9-8AD7-5807A78E3B52}"/>
    <dgm:cxn modelId="{53FE33AE-A5C7-4F01-B84A-07591D1BF492}" srcId="{3FA81E0D-7E51-43F9-815F-AD1191657D2A}" destId="{B7CC2383-D4B3-48FA-92D1-B293AFEE5999}" srcOrd="2" destOrd="0" parTransId="{9D4DF8F2-F840-411B-A19B-344C7EE9CFEF}" sibTransId="{9C6E89F9-97FC-4C3B-AA0B-935CCBF3F358}"/>
    <dgm:cxn modelId="{4A7E1DB9-CD88-466A-A5FE-F4B657865364}" srcId="{3FA81E0D-7E51-43F9-815F-AD1191657D2A}" destId="{7BB43D02-4F11-48F7-85D8-A5C2FCA101CC}" srcOrd="1" destOrd="0" parTransId="{32E886CB-B5BD-4F72-A11E-3F049317DD96}" sibTransId="{2F26DB24-C314-4C21-A0A4-CBF42F195972}"/>
    <dgm:cxn modelId="{DAED4625-3E2C-4449-9C97-9E395D91E8BB}" type="presParOf" srcId="{7CBD4713-7BC2-47A5-A9E6-518D7C9DD318}" destId="{6B6183A7-288E-463F-AEA1-1FDECA679D99}" srcOrd="0" destOrd="0" presId="urn:microsoft.com/office/officeart/2008/layout/LinedList"/>
    <dgm:cxn modelId="{374D1444-6608-44B3-800B-38E804D8D3C3}" type="presParOf" srcId="{7CBD4713-7BC2-47A5-A9E6-518D7C9DD318}" destId="{822C5966-7CA1-4BB1-812F-D40A0A6EDA49}" srcOrd="1" destOrd="0" presId="urn:microsoft.com/office/officeart/2008/layout/LinedList"/>
    <dgm:cxn modelId="{A9B2F395-CBE6-4F9B-84F3-D1F4C635AB71}" type="presParOf" srcId="{822C5966-7CA1-4BB1-812F-D40A0A6EDA49}" destId="{5CE86703-AEF3-4BAA-9C31-261FEA7A2EF2}" srcOrd="0" destOrd="0" presId="urn:microsoft.com/office/officeart/2008/layout/LinedList"/>
    <dgm:cxn modelId="{AECFF0DF-B4F5-45CE-83AF-72754C865D38}" type="presParOf" srcId="{822C5966-7CA1-4BB1-812F-D40A0A6EDA49}" destId="{A5C1BBAC-7E79-4F76-AE74-E6990CF68792}" srcOrd="1" destOrd="0" presId="urn:microsoft.com/office/officeart/2008/layout/LinedList"/>
    <dgm:cxn modelId="{EAA4453E-0F8D-4DEA-9EC4-9224D46C1401}" type="presParOf" srcId="{7CBD4713-7BC2-47A5-A9E6-518D7C9DD318}" destId="{22F61E04-A6F0-4E3E-9788-BBCF2BB226BB}" srcOrd="2" destOrd="0" presId="urn:microsoft.com/office/officeart/2008/layout/LinedList"/>
    <dgm:cxn modelId="{040812DF-465B-46E7-9263-00BD167BA999}" type="presParOf" srcId="{7CBD4713-7BC2-47A5-A9E6-518D7C9DD318}" destId="{0D08D7FA-106D-4E8B-9B65-A00DBFAC940C}" srcOrd="3" destOrd="0" presId="urn:microsoft.com/office/officeart/2008/layout/LinedList"/>
    <dgm:cxn modelId="{73EDAEAB-99A9-4D3B-96D7-407388116240}" type="presParOf" srcId="{0D08D7FA-106D-4E8B-9B65-A00DBFAC940C}" destId="{30BF6BCD-6C87-4849-A305-D83AD2A1F3A6}" srcOrd="0" destOrd="0" presId="urn:microsoft.com/office/officeart/2008/layout/LinedList"/>
    <dgm:cxn modelId="{759865D9-A47F-462D-97A0-B36E46C1A58D}" type="presParOf" srcId="{0D08D7FA-106D-4E8B-9B65-A00DBFAC940C}" destId="{274D32CC-FBE6-48FC-A201-6356899B8504}" srcOrd="1" destOrd="0" presId="urn:microsoft.com/office/officeart/2008/layout/LinedList"/>
    <dgm:cxn modelId="{82D1F540-693A-4571-A945-7038C381A5B0}" type="presParOf" srcId="{7CBD4713-7BC2-47A5-A9E6-518D7C9DD318}" destId="{7BF40AF1-B007-420A-A4A8-55DFE75B06EB}" srcOrd="4" destOrd="0" presId="urn:microsoft.com/office/officeart/2008/layout/LinedList"/>
    <dgm:cxn modelId="{980B2EBF-A0DD-476C-A6F4-551EF03AE35E}" type="presParOf" srcId="{7CBD4713-7BC2-47A5-A9E6-518D7C9DD318}" destId="{11528526-9C32-4E9B-87F1-4CD3A336609C}" srcOrd="5" destOrd="0" presId="urn:microsoft.com/office/officeart/2008/layout/LinedList"/>
    <dgm:cxn modelId="{1CC17A4E-29EC-4983-BF70-A5D82D923C56}" type="presParOf" srcId="{11528526-9C32-4E9B-87F1-4CD3A336609C}" destId="{A39228B3-0310-45D8-A811-3A5E89246E38}" srcOrd="0" destOrd="0" presId="urn:microsoft.com/office/officeart/2008/layout/LinedList"/>
    <dgm:cxn modelId="{58F0AF61-AE5E-4FEE-BF2E-AB2F4F210528}" type="presParOf" srcId="{11528526-9C32-4E9B-87F1-4CD3A336609C}" destId="{E357D9E7-0268-4204-AE29-002A825065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183A7-288E-463F-AEA1-1FDECA679D99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6703-AEF3-4BAA-9C31-261FEA7A2EF2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Afronding </a:t>
          </a:r>
          <a:endParaRPr lang="en-US" sz="6500" kern="1200" dirty="0"/>
        </a:p>
      </dsp:txBody>
      <dsp:txXfrm>
        <a:off x="0" y="2492"/>
        <a:ext cx="6492875" cy="1700138"/>
      </dsp:txXfrm>
    </dsp:sp>
    <dsp:sp modelId="{22F61E04-A6F0-4E3E-9788-BBCF2BB226B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F6BCD-6C87-4849-A305-D83AD2A1F3A6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Evaluatie</a:t>
          </a:r>
          <a:endParaRPr lang="en-US" sz="6500" kern="1200" dirty="0"/>
        </a:p>
      </dsp:txBody>
      <dsp:txXfrm>
        <a:off x="0" y="1702630"/>
        <a:ext cx="6492875" cy="1700138"/>
      </dsp:txXfrm>
    </dsp:sp>
    <dsp:sp modelId="{7BF40AF1-B007-420A-A4A8-55DFE75B06EB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228B3-0310-45D8-A811-3A5E89246E38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Beoordeling</a:t>
          </a:r>
          <a:endParaRPr lang="en-US" sz="6500" kern="1200" dirty="0"/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05E3B-4726-466F-88DF-FF5776FC5DB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182A-1C78-4BDD-B346-A5069567DD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6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8182A-1C78-4BDD-B346-A5069567DDD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9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7BEA1-C0BC-4DCD-AA08-9E13147D0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127135-D3BE-4DF5-AC47-F439DF112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D4D8EA-6AD3-4256-82AC-68C0AF5E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9DDB8A-7F9A-4E62-8B1A-CC415205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E22805-6A86-421D-8560-7E5B6FDB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05C6E-CE43-4537-95CC-8A10FA68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946147-DCC8-4364-825E-254F8191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6E1FE0-AF99-441B-85A8-C6EFE6FB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36CEB1-AD36-416B-B475-B15D522F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953DB8-28F1-479E-B93D-3BFDC2A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CA2B71C-19D3-4401-AFBF-C8B98148D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0F2DE2-9887-4602-9182-A26C64C2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3E2848-00AD-4DBD-B0C6-D7D0223F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66A55C-AC7E-4F4D-9038-6C0061F3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1D8585-8B88-4F19-9387-A3C45C5A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0C196-B3AD-4872-8B95-7E847E9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D2B0D-00BD-45BC-B64F-AC3F07987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A2ABD4-C6F0-4094-BC03-86484B69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ACF08-2E8B-47AB-8769-BA88F489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B8D641-510D-43AE-93CD-2F7DF538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8DD01-A6AA-473F-9645-2BAE945D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BC66DC-8786-4BD7-823C-BF677AD3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7C3D57-A0AA-47D6-B2CE-9CE37B0F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C00F31-BDC6-4772-9A47-98A5023E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1A0F57-5DB1-42A6-AB4D-CC47F260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7EE52-C010-41A0-A658-8F13AFD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E58A4-67E4-4BF5-B77A-AA7A5BA7E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97E5E1-0984-496B-B745-4949A4B7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DC9986-F1D5-4600-B568-5E0B7390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C22180-F409-4664-B6A9-5993EFBC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35B3FF-F0AE-4DDD-82C2-5C9CBCE4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4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370B4-A5F0-4AE0-97A9-2CE43D2A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5D04AD-7A8D-4577-BA16-5D6CD77D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C4FF52-6D19-41B6-A51E-E3A4FDB1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7ACE6E-A97A-40DC-A8E2-CF7148DAE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651398-7042-44B5-800D-D826565B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27A65D-949B-4249-8D13-FB6E4B70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42EDB7-8631-45C4-ADAD-806095E9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4B1394-949C-4889-B95B-C3714CC5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8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8C77C-E950-474D-B2A2-875B2952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EBFFF4-8169-455F-B1D4-8D080481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F09F20-3250-4C4D-9B82-0BB968B2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D54C0A-EF84-4694-B837-22178BEA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0375A5-A4AC-43D7-9AC7-4B571A7F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9CC55D-BF28-47FF-BEDA-93A50F46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3D7AAC-D77B-48DD-BAF3-2B6E0C75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8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162CF-8358-456B-B31F-3A9DC017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4E466-EECF-4F7B-A647-66BB35DE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A97D4A-6CA1-4AAC-B8AF-D944C8F22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C3B1CE-A6B4-4B69-9899-05D0E8F3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388B71-E446-4785-8D3E-4512D4D7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D04C78-F769-4E62-812D-CD8CBCED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50473-FEB4-40F3-8255-A9554FA5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FB449A-B6B6-4B74-9A38-2A92514FC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E720BE-29DD-4C18-BDAF-99C49D4C9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DCF097-0263-454F-875F-6BF5BC4E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3DEFCA-536E-4F28-A62A-F7B65AC0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634431-B20E-4720-B8ED-90FA3303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6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A12AC8-44B9-4728-8247-8B227A73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C7CC2D-2B7E-41B4-BA8F-90CE3967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D0A620-3E19-434E-9DB3-5CA5FA090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E6D210-8811-4729-82AF-D7D951884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AD73D3-9D26-4CC2-87A1-A1CFAD050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919E8A-F879-4872-A502-4D019DE17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nl-NL" sz="4800">
                <a:solidFill>
                  <a:srgbClr val="FFFFFF"/>
                </a:solidFill>
              </a:rPr>
              <a:t>Dagbesteding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A6CA68-C3E8-4734-9985-2FC327ABC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nl-NL" sz="2000">
                <a:solidFill>
                  <a:srgbClr val="FF0B63"/>
                </a:solidFill>
              </a:rPr>
              <a:t>Leerjaar 2 | periode 1| les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27B282-D27E-4759-8E9B-7381A98F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" r="4004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D63307-3339-4145-AE40-CCAE63E9A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28" b="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FD9DE-11C6-44E4-9342-6276A274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nl-NL"/>
              <a:t>Week 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D2849A-C904-4A93-B210-FE11F098A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484" y="2160589"/>
            <a:ext cx="2930517" cy="3880773"/>
          </a:xfrm>
        </p:spPr>
        <p:txBody>
          <a:bodyPr>
            <a:normAutofit/>
          </a:bodyPr>
          <a:lstStyle/>
          <a:p>
            <a:r>
              <a:rPr lang="nl-NL"/>
              <a:t>Werk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Scholing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Vrije tijd </a:t>
            </a:r>
          </a:p>
        </p:txBody>
      </p:sp>
      <p:pic>
        <p:nvPicPr>
          <p:cNvPr id="8" name="Afbeelding 7" descr="Afbeelding met buiten, persoon, grond, gras&#10;&#10;Automatisch gegenereerde beschrijving">
            <a:extLst>
              <a:ext uri="{FF2B5EF4-FFF2-40B4-BE49-F238E27FC236}">
                <a16:creationId xmlns:a16="http://schemas.microsoft.com/office/drawing/2014/main" id="{7E0E43C9-802B-4443-A002-EB8C9788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757963"/>
            <a:ext cx="2596281" cy="17782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4298F87-76E2-454A-B220-92D78F03D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2854" y="609600"/>
            <a:ext cx="2074999" cy="2074999"/>
          </a:xfrm>
          <a:prstGeom prst="rect">
            <a:avLst/>
          </a:prstGeom>
        </p:spPr>
      </p:pic>
      <p:pic>
        <p:nvPicPr>
          <p:cNvPr id="5" name="Afbeelding 4" descr="Afbeelding met binnen, keuken, persoon, voorbereiden&#10;&#10;Automatisch gegenereerde beschrijving">
            <a:extLst>
              <a:ext uri="{FF2B5EF4-FFF2-40B4-BE49-F238E27FC236}">
                <a16:creationId xmlns:a16="http://schemas.microsoft.com/office/drawing/2014/main" id="{3451048F-C527-4C75-80C9-F7EAF2C3F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195210"/>
            <a:ext cx="5421162" cy="25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763E4D5-17B2-4436-BE8E-8C5BC477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Week 9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FFE904A-9B0A-43AC-A6C2-CF3DB23CE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2794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58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762C54FE-17E1-49B6-987E-F214D16E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3009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E2EF3262-C7FF-4BD4-B645-61AC2280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vind je wat? </a:t>
            </a:r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52800F16-0CE9-446B-830F-2DB15636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opdrachten en het beoordelingsformulier staan op de wikiwijs. Zie taak Itslearning! </a:t>
            </a:r>
          </a:p>
          <a:p>
            <a:endParaRPr lang="nl-NL" dirty="0"/>
          </a:p>
          <a:p>
            <a:r>
              <a:rPr lang="nl-NL" dirty="0"/>
              <a:t>Deze opdracht lever je in via Itslearning! Geen mailtjes sturen aub.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5A61066-BE78-4F11-A541-B2D00E14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4001294"/>
            <a:ext cx="4334932" cy="243839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09D7D5C-C947-4A60-B7CB-A482CFF4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32" y="4234089"/>
            <a:ext cx="2258786" cy="22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016B83D-1E76-46A1-BBD4-C77C09D05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3" r="-1" b="16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20F8F5-FB96-4B7F-83CE-FBAFE8F0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 spc="200" baseline="0"/>
              <a:t>Inchecken </a:t>
            </a:r>
          </a:p>
        </p:txBody>
      </p:sp>
    </p:spTree>
    <p:extLst>
      <p:ext uri="{BB962C8B-B14F-4D97-AF65-F5344CB8AC3E}">
        <p14:creationId xmlns:p14="http://schemas.microsoft.com/office/powerpoint/2010/main" val="19980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471C-CEE9-4D46-BAA2-1FE42D26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Het project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7D72C5-4F42-47FC-B01B-37B3DB26E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Zet je eigen dagbesteding op in 7 lessen. Geen huiswerk, iedere les een onderdeel afhandelen. Eindproduct is een verslag die je hebt geschreven in groepsverband.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F84D49-D4AA-434C-B6B5-8D5611016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" r="4" b="212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A0A596C1-731F-4B18-89C1-E594A2EB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787331" cy="1574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spc="100"/>
              <a:t>Dagbesteding maak je zelf in groepsverband…</a:t>
            </a:r>
          </a:p>
        </p:txBody>
      </p:sp>
      <p:sp>
        <p:nvSpPr>
          <p:cNvPr id="47" name="Freeform: Shape 51">
            <a:extLst>
              <a:ext uri="{FF2B5EF4-FFF2-40B4-BE49-F238E27FC236}">
                <a16:creationId xmlns:a16="http://schemas.microsoft.com/office/drawing/2014/main" id="{FDF32B5C-56CA-41B2-B98F-3B7181734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0946" y="450563"/>
            <a:ext cx="1366757" cy="1232062"/>
          </a:xfrm>
          <a:custGeom>
            <a:avLst/>
            <a:gdLst>
              <a:gd name="connsiteX0" fmla="*/ 389939 w 1366757"/>
              <a:gd name="connsiteY0" fmla="*/ 0 h 1232062"/>
              <a:gd name="connsiteX1" fmla="*/ 978131 w 1366757"/>
              <a:gd name="connsiteY1" fmla="*/ 0 h 1232062"/>
              <a:gd name="connsiteX2" fmla="*/ 1062158 w 1366757"/>
              <a:gd name="connsiteY2" fmla="*/ 48072 h 1232062"/>
              <a:gd name="connsiteX3" fmla="*/ 1356254 w 1366757"/>
              <a:gd name="connsiteY3" fmla="*/ 566179 h 1232062"/>
              <a:gd name="connsiteX4" fmla="*/ 1356254 w 1366757"/>
              <a:gd name="connsiteY4" fmla="*/ 665884 h 1232062"/>
              <a:gd name="connsiteX5" fmla="*/ 1062158 w 1366757"/>
              <a:gd name="connsiteY5" fmla="*/ 1183990 h 1232062"/>
              <a:gd name="connsiteX6" fmla="*/ 978131 w 1366757"/>
              <a:gd name="connsiteY6" fmla="*/ 1232062 h 1232062"/>
              <a:gd name="connsiteX7" fmla="*/ 389939 w 1366757"/>
              <a:gd name="connsiteY7" fmla="*/ 1232062 h 1232062"/>
              <a:gd name="connsiteX8" fmla="*/ 305913 w 1366757"/>
              <a:gd name="connsiteY8" fmla="*/ 1183990 h 1232062"/>
              <a:gd name="connsiteX9" fmla="*/ 11817 w 1366757"/>
              <a:gd name="connsiteY9" fmla="*/ 665884 h 1232062"/>
              <a:gd name="connsiteX10" fmla="*/ 11817 w 1366757"/>
              <a:gd name="connsiteY10" fmla="*/ 566179 h 1232062"/>
              <a:gd name="connsiteX11" fmla="*/ 305913 w 1366757"/>
              <a:gd name="connsiteY11" fmla="*/ 48072 h 1232062"/>
              <a:gd name="connsiteX12" fmla="*/ 389939 w 1366757"/>
              <a:gd name="connsiteY12" fmla="*/ 0 h 123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757" h="1232062">
                <a:moveTo>
                  <a:pt x="389939" y="0"/>
                </a:moveTo>
                <a:cubicBezTo>
                  <a:pt x="978131" y="0"/>
                  <a:pt x="978131" y="0"/>
                  <a:pt x="978131" y="0"/>
                </a:cubicBezTo>
                <a:cubicBezTo>
                  <a:pt x="1007891" y="0"/>
                  <a:pt x="1046404" y="21366"/>
                  <a:pt x="1062158" y="48072"/>
                </a:cubicBezTo>
                <a:cubicBezTo>
                  <a:pt x="1356254" y="566179"/>
                  <a:pt x="1356254" y="566179"/>
                  <a:pt x="1356254" y="566179"/>
                </a:cubicBezTo>
                <a:cubicBezTo>
                  <a:pt x="1370259" y="594666"/>
                  <a:pt x="1370259" y="637396"/>
                  <a:pt x="1356254" y="665884"/>
                </a:cubicBezTo>
                <a:cubicBezTo>
                  <a:pt x="1062158" y="1183990"/>
                  <a:pt x="1062158" y="1183990"/>
                  <a:pt x="1062158" y="1183990"/>
                </a:cubicBezTo>
                <a:cubicBezTo>
                  <a:pt x="1046404" y="1210698"/>
                  <a:pt x="1007891" y="1232062"/>
                  <a:pt x="978131" y="1232062"/>
                </a:cubicBezTo>
                <a:lnTo>
                  <a:pt x="389939" y="1232062"/>
                </a:lnTo>
                <a:cubicBezTo>
                  <a:pt x="358429" y="1232062"/>
                  <a:pt x="319917" y="1210698"/>
                  <a:pt x="305913" y="1183990"/>
                </a:cubicBezTo>
                <a:cubicBezTo>
                  <a:pt x="11817" y="665884"/>
                  <a:pt x="11817" y="665884"/>
                  <a:pt x="11817" y="665884"/>
                </a:cubicBezTo>
                <a:cubicBezTo>
                  <a:pt x="-3939" y="637396"/>
                  <a:pt x="-3939" y="594666"/>
                  <a:pt x="11817" y="566179"/>
                </a:cubicBezTo>
                <a:cubicBezTo>
                  <a:pt x="305913" y="48072"/>
                  <a:pt x="305913" y="48072"/>
                  <a:pt x="305913" y="48072"/>
                </a:cubicBezTo>
                <a:cubicBezTo>
                  <a:pt x="319917" y="21366"/>
                  <a:pt x="358429" y="0"/>
                  <a:pt x="389939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Graphic 40" descr="Hoofddeksel voor diploma-uitreiking">
            <a:extLst>
              <a:ext uri="{FF2B5EF4-FFF2-40B4-BE49-F238E27FC236}">
                <a16:creationId xmlns:a16="http://schemas.microsoft.com/office/drawing/2014/main" id="{BD65832C-2CDB-4259-BD12-92571F40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5758" y="698028"/>
            <a:ext cx="737132" cy="737132"/>
          </a:xfrm>
          <a:prstGeom prst="rect">
            <a:avLst/>
          </a:prstGeom>
        </p:spPr>
      </p:pic>
      <p:sp useBgFill="1">
        <p:nvSpPr>
          <p:cNvPr id="51" name="Freeform: Shape 53">
            <a:extLst>
              <a:ext uri="{FF2B5EF4-FFF2-40B4-BE49-F238E27FC236}">
                <a16:creationId xmlns:a16="http://schemas.microsoft.com/office/drawing/2014/main" id="{D13042C5-FBFD-461A-A131-5C448FAF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91" y="1799112"/>
            <a:ext cx="4808198" cy="426190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Graphic 34" descr="Boer">
            <a:extLst>
              <a:ext uri="{FF2B5EF4-FFF2-40B4-BE49-F238E27FC236}">
                <a16:creationId xmlns:a16="http://schemas.microsoft.com/office/drawing/2014/main" id="{2B41CCCB-90F9-460B-823D-2A77A3BF8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3478" y="2708512"/>
            <a:ext cx="2442825" cy="2442825"/>
          </a:xfrm>
          <a:prstGeom prst="rect">
            <a:avLst/>
          </a:prstGeom>
        </p:spPr>
      </p:pic>
      <p:sp>
        <p:nvSpPr>
          <p:cNvPr id="53" name="Freeform: Shape 55">
            <a:extLst>
              <a:ext uri="{FF2B5EF4-FFF2-40B4-BE49-F238E27FC236}">
                <a16:creationId xmlns:a16="http://schemas.microsoft.com/office/drawing/2014/main" id="{53339482-2518-48ED-BB8A-78BA44D80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2560" y="1208098"/>
            <a:ext cx="2426310" cy="2187196"/>
          </a:xfrm>
          <a:custGeom>
            <a:avLst/>
            <a:gdLst>
              <a:gd name="connsiteX0" fmla="*/ 638327 w 2237370"/>
              <a:gd name="connsiteY0" fmla="*/ 0 h 2016876"/>
              <a:gd name="connsiteX1" fmla="*/ 1601193 w 2237370"/>
              <a:gd name="connsiteY1" fmla="*/ 0 h 2016876"/>
              <a:gd name="connsiteX2" fmla="*/ 1738744 w 2237370"/>
              <a:gd name="connsiteY2" fmla="*/ 78694 h 2016876"/>
              <a:gd name="connsiteX3" fmla="*/ 2220176 w 2237370"/>
              <a:gd name="connsiteY3" fmla="*/ 926830 h 2016876"/>
              <a:gd name="connsiteX4" fmla="*/ 2220176 w 2237370"/>
              <a:gd name="connsiteY4" fmla="*/ 1090047 h 2016876"/>
              <a:gd name="connsiteX5" fmla="*/ 1738744 w 2237370"/>
              <a:gd name="connsiteY5" fmla="*/ 1938183 h 2016876"/>
              <a:gd name="connsiteX6" fmla="*/ 1601193 w 2237370"/>
              <a:gd name="connsiteY6" fmla="*/ 2016876 h 2016876"/>
              <a:gd name="connsiteX7" fmla="*/ 638327 w 2237370"/>
              <a:gd name="connsiteY7" fmla="*/ 2016876 h 2016876"/>
              <a:gd name="connsiteX8" fmla="*/ 500776 w 2237370"/>
              <a:gd name="connsiteY8" fmla="*/ 1938183 h 2016876"/>
              <a:gd name="connsiteX9" fmla="*/ 19344 w 2237370"/>
              <a:gd name="connsiteY9" fmla="*/ 1090047 h 2016876"/>
              <a:gd name="connsiteX10" fmla="*/ 19344 w 2237370"/>
              <a:gd name="connsiteY10" fmla="*/ 926830 h 2016876"/>
              <a:gd name="connsiteX11" fmla="*/ 500776 w 2237370"/>
              <a:gd name="connsiteY11" fmla="*/ 78694 h 2016876"/>
              <a:gd name="connsiteX12" fmla="*/ 638327 w 2237370"/>
              <a:gd name="connsiteY12" fmla="*/ 0 h 201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370" h="2016876">
                <a:moveTo>
                  <a:pt x="638327" y="0"/>
                </a:moveTo>
                <a:cubicBezTo>
                  <a:pt x="1601193" y="0"/>
                  <a:pt x="1601193" y="0"/>
                  <a:pt x="1601193" y="0"/>
                </a:cubicBezTo>
                <a:cubicBezTo>
                  <a:pt x="1649909" y="0"/>
                  <a:pt x="1712954" y="34975"/>
                  <a:pt x="1738744" y="78694"/>
                </a:cubicBezTo>
                <a:cubicBezTo>
                  <a:pt x="2220176" y="926830"/>
                  <a:pt x="2220176" y="926830"/>
                  <a:pt x="2220176" y="926830"/>
                </a:cubicBezTo>
                <a:cubicBezTo>
                  <a:pt x="2243102" y="973464"/>
                  <a:pt x="2243102" y="1043413"/>
                  <a:pt x="2220176" y="1090047"/>
                </a:cubicBezTo>
                <a:cubicBezTo>
                  <a:pt x="1738744" y="1938183"/>
                  <a:pt x="1738744" y="1938183"/>
                  <a:pt x="1738744" y="1938183"/>
                </a:cubicBezTo>
                <a:cubicBezTo>
                  <a:pt x="1712954" y="1981902"/>
                  <a:pt x="1649909" y="2016876"/>
                  <a:pt x="1601193" y="2016876"/>
                </a:cubicBezTo>
                <a:lnTo>
                  <a:pt x="638327" y="2016876"/>
                </a:lnTo>
                <a:cubicBezTo>
                  <a:pt x="586746" y="2016876"/>
                  <a:pt x="523702" y="1981902"/>
                  <a:pt x="500776" y="1938183"/>
                </a:cubicBezTo>
                <a:cubicBezTo>
                  <a:pt x="19344" y="1090047"/>
                  <a:pt x="19344" y="1090047"/>
                  <a:pt x="19344" y="1090047"/>
                </a:cubicBezTo>
                <a:cubicBezTo>
                  <a:pt x="-6448" y="1043413"/>
                  <a:pt x="-6448" y="973464"/>
                  <a:pt x="19344" y="926830"/>
                </a:cubicBezTo>
                <a:cubicBezTo>
                  <a:pt x="500776" y="78694"/>
                  <a:pt x="500776" y="78694"/>
                  <a:pt x="500776" y="78694"/>
                </a:cubicBezTo>
                <a:cubicBezTo>
                  <a:pt x="523702" y="34975"/>
                  <a:pt x="586746" y="0"/>
                  <a:pt x="638327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Graphic 38" descr="Parkscène">
            <a:extLst>
              <a:ext uri="{FF2B5EF4-FFF2-40B4-BE49-F238E27FC236}">
                <a16:creationId xmlns:a16="http://schemas.microsoft.com/office/drawing/2014/main" id="{3952FCB8-F1CB-4238-AA5B-113AC0403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1161" y="1637142"/>
            <a:ext cx="1329108" cy="1329108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7959CE-8166-4DF8-8FC9-70F10C189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9" y="3084625"/>
            <a:ext cx="4463975" cy="292736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Zingeving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Scholing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Vrije tijd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Competenties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Werken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Gedrag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EC55F4D-D9C2-4111-949F-1021A85FC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2185" y="4925651"/>
            <a:ext cx="1839293" cy="1658029"/>
          </a:xfrm>
          <a:custGeom>
            <a:avLst/>
            <a:gdLst>
              <a:gd name="connsiteX0" fmla="*/ 485386 w 1701304"/>
              <a:gd name="connsiteY0" fmla="*/ 0 h 1533639"/>
              <a:gd name="connsiteX1" fmla="*/ 1217552 w 1701304"/>
              <a:gd name="connsiteY1" fmla="*/ 0 h 1533639"/>
              <a:gd name="connsiteX2" fmla="*/ 1322147 w 1701304"/>
              <a:gd name="connsiteY2" fmla="*/ 59839 h 1533639"/>
              <a:gd name="connsiteX3" fmla="*/ 1688230 w 1701304"/>
              <a:gd name="connsiteY3" fmla="*/ 704765 h 1533639"/>
              <a:gd name="connsiteX4" fmla="*/ 1688230 w 1701304"/>
              <a:gd name="connsiteY4" fmla="*/ 828876 h 1533639"/>
              <a:gd name="connsiteX5" fmla="*/ 1322147 w 1701304"/>
              <a:gd name="connsiteY5" fmla="*/ 1473800 h 1533639"/>
              <a:gd name="connsiteX6" fmla="*/ 1217552 w 1701304"/>
              <a:gd name="connsiteY6" fmla="*/ 1533639 h 1533639"/>
              <a:gd name="connsiteX7" fmla="*/ 485386 w 1701304"/>
              <a:gd name="connsiteY7" fmla="*/ 1533639 h 1533639"/>
              <a:gd name="connsiteX8" fmla="*/ 380793 w 1701304"/>
              <a:gd name="connsiteY8" fmla="*/ 1473800 h 1533639"/>
              <a:gd name="connsiteX9" fmla="*/ 14709 w 1701304"/>
              <a:gd name="connsiteY9" fmla="*/ 828876 h 1533639"/>
              <a:gd name="connsiteX10" fmla="*/ 14709 w 1701304"/>
              <a:gd name="connsiteY10" fmla="*/ 704765 h 1533639"/>
              <a:gd name="connsiteX11" fmla="*/ 380793 w 1701304"/>
              <a:gd name="connsiteY11" fmla="*/ 59839 h 1533639"/>
              <a:gd name="connsiteX12" fmla="*/ 485386 w 1701304"/>
              <a:gd name="connsiteY12" fmla="*/ 0 h 15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304" h="1533639">
                <a:moveTo>
                  <a:pt x="485386" y="0"/>
                </a:moveTo>
                <a:cubicBezTo>
                  <a:pt x="1217552" y="0"/>
                  <a:pt x="1217552" y="0"/>
                  <a:pt x="1217552" y="0"/>
                </a:cubicBezTo>
                <a:cubicBezTo>
                  <a:pt x="1254597" y="0"/>
                  <a:pt x="1302536" y="26596"/>
                  <a:pt x="1322147" y="59839"/>
                </a:cubicBezTo>
                <a:cubicBezTo>
                  <a:pt x="1688230" y="704765"/>
                  <a:pt x="1688230" y="704765"/>
                  <a:pt x="1688230" y="704765"/>
                </a:cubicBezTo>
                <a:cubicBezTo>
                  <a:pt x="1705663" y="740225"/>
                  <a:pt x="1705663" y="793415"/>
                  <a:pt x="1688230" y="828876"/>
                </a:cubicBezTo>
                <a:cubicBezTo>
                  <a:pt x="1322147" y="1473800"/>
                  <a:pt x="1322147" y="1473800"/>
                  <a:pt x="1322147" y="1473800"/>
                </a:cubicBezTo>
                <a:cubicBezTo>
                  <a:pt x="1302536" y="1507046"/>
                  <a:pt x="1254597" y="1533639"/>
                  <a:pt x="1217552" y="1533639"/>
                </a:cubicBezTo>
                <a:lnTo>
                  <a:pt x="485386" y="1533639"/>
                </a:lnTo>
                <a:cubicBezTo>
                  <a:pt x="446164" y="1533639"/>
                  <a:pt x="398225" y="1507046"/>
                  <a:pt x="380793" y="1473800"/>
                </a:cubicBezTo>
                <a:cubicBezTo>
                  <a:pt x="14709" y="828876"/>
                  <a:pt x="14709" y="828876"/>
                  <a:pt x="14709" y="828876"/>
                </a:cubicBezTo>
                <a:cubicBezTo>
                  <a:pt x="-4903" y="793415"/>
                  <a:pt x="-4903" y="740225"/>
                  <a:pt x="14709" y="704765"/>
                </a:cubicBezTo>
                <a:cubicBezTo>
                  <a:pt x="380793" y="59839"/>
                  <a:pt x="380793" y="59839"/>
                  <a:pt x="380793" y="59839"/>
                </a:cubicBezTo>
                <a:cubicBezTo>
                  <a:pt x="398225" y="26596"/>
                  <a:pt x="446164" y="0"/>
                  <a:pt x="485386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Graphic 36" descr="Kinderwagen">
            <a:extLst>
              <a:ext uri="{FF2B5EF4-FFF2-40B4-BE49-F238E27FC236}">
                <a16:creationId xmlns:a16="http://schemas.microsoft.com/office/drawing/2014/main" id="{54FB451F-D533-4C83-B8C6-8763BEDC6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1554" y="5254388"/>
            <a:ext cx="1000554" cy="10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0C937-65E6-402E-B539-EAFFA38A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spc="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3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 descr="Afbeelding met buiten, lucht, grond, gras&#10;&#10;Automatisch gegenereerde beschrijving">
            <a:extLst>
              <a:ext uri="{FF2B5EF4-FFF2-40B4-BE49-F238E27FC236}">
                <a16:creationId xmlns:a16="http://schemas.microsoft.com/office/drawing/2014/main" id="{16364776-9216-4A22-95DB-1CF5829E5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4503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C90F0F-CBA5-4110-A1DE-A35CBA436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Visie/missie van de dagbesteding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Logo maken</a:t>
            </a:r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25A2A48-BA27-49D4-B8D0-9577284A2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5" r="8675" b="-1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Tijdelijke aanduiding voor afbeelding 5" descr="Afbeelding met buiten, lucht, gebouw, boom&#10;&#10;Automatisch gegenereerde beschrijving">
            <a:extLst>
              <a:ext uri="{FF2B5EF4-FFF2-40B4-BE49-F238E27FC236}">
                <a16:creationId xmlns:a16="http://schemas.microsoft.com/office/drawing/2014/main" id="{0E4BFD15-07CF-4D2C-A86E-B363FC50C5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2768" r="24921" b="-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2" name="Freeform: Shape 2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 descr="Afbeelding met vloer, gebouw, buiten, tafel&#10;&#10;Automatisch gegenereerde beschrijving">
            <a:extLst>
              <a:ext uri="{FF2B5EF4-FFF2-40B4-BE49-F238E27FC236}">
                <a16:creationId xmlns:a16="http://schemas.microsoft.com/office/drawing/2014/main" id="{A58DFC07-1D45-4C2C-B57F-51E6C1ECDB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41" r="7343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834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binnen, vloer, muur, plafond&#10;&#10;Automatisch gegenereerde beschrijving">
            <a:extLst>
              <a:ext uri="{FF2B5EF4-FFF2-40B4-BE49-F238E27FC236}">
                <a16:creationId xmlns:a16="http://schemas.microsoft.com/office/drawing/2014/main" id="{20AC7323-A06F-40BC-BE0D-67A73B63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558800"/>
            <a:ext cx="2413000" cy="1663700"/>
          </a:xfrm>
          <a:prstGeom prst="rect">
            <a:avLst/>
          </a:prstGeom>
        </p:spPr>
      </p:pic>
      <p:pic>
        <p:nvPicPr>
          <p:cNvPr id="1026" name="Picture 2" descr="Afbeeldingsresultaten voor doelgroepen dagbesteding">
            <a:extLst>
              <a:ext uri="{FF2B5EF4-FFF2-40B4-BE49-F238E27FC236}">
                <a16:creationId xmlns:a16="http://schemas.microsoft.com/office/drawing/2014/main" id="{73D5D09F-0CBD-46FB-BE03-72E6567B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700" y="558800"/>
            <a:ext cx="4051300" cy="1663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afbeelding 5" descr="Afbeelding met boom, gebouw, buiten, tafel&#10;&#10;Automatisch gegenereerde beschrijving">
            <a:extLst>
              <a:ext uri="{FF2B5EF4-FFF2-40B4-BE49-F238E27FC236}">
                <a16:creationId xmlns:a16="http://schemas.microsoft.com/office/drawing/2014/main" id="{6168790D-DF13-4D2F-BB2E-5399F2F2B3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7910" b="17910"/>
          <a:stretch>
            <a:fillRect/>
          </a:stretch>
        </p:blipFill>
        <p:spPr>
          <a:xfrm>
            <a:off x="5143500" y="2298700"/>
            <a:ext cx="4318000" cy="15748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36375C3-635C-4904-9CFA-3C41A9BD7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2298700"/>
            <a:ext cx="2159000" cy="1574800"/>
          </a:xfrm>
          <a:prstGeom prst="rect">
            <a:avLst/>
          </a:prstGeom>
        </p:spPr>
      </p:pic>
      <p:pic>
        <p:nvPicPr>
          <p:cNvPr id="10" name="Afbeelding 9" descr="Afbeelding met tafel, persoon, binnen, zitten&#10;&#10;Automatisch gegenereerde beschrijving">
            <a:extLst>
              <a:ext uri="{FF2B5EF4-FFF2-40B4-BE49-F238E27FC236}">
                <a16:creationId xmlns:a16="http://schemas.microsoft.com/office/drawing/2014/main" id="{E220EAF5-31A0-4051-99AF-FF5E1501F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3949700"/>
            <a:ext cx="4800600" cy="23241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674BAA-DA54-43EE-9951-50A1A8073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7600" y="3949700"/>
            <a:ext cx="1676400" cy="2324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AE7A94-8515-4077-9811-80169997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 4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inrichting, doelgroep, structuur</a:t>
            </a:r>
          </a:p>
        </p:txBody>
      </p:sp>
    </p:spTree>
    <p:extLst>
      <p:ext uri="{BB962C8B-B14F-4D97-AF65-F5344CB8AC3E}">
        <p14:creationId xmlns:p14="http://schemas.microsoft.com/office/powerpoint/2010/main" val="24169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3B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3C9B3A-00C1-4887-BEB3-47B63853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Week 5</a:t>
            </a:r>
          </a:p>
        </p:txBody>
      </p:sp>
      <p:pic>
        <p:nvPicPr>
          <p:cNvPr id="5" name="Tijdelijke aanduiding voor inhoud 4" descr="Afbeelding met vrouw, persoon, tennis&#10;&#10;Automatisch gegenereerde beschrijving">
            <a:extLst>
              <a:ext uri="{FF2B5EF4-FFF2-40B4-BE49-F238E27FC236}">
                <a16:creationId xmlns:a16="http://schemas.microsoft.com/office/drawing/2014/main" id="{85F8988A-731D-4042-9442-259EAA37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9" r="-1" b="858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3F26DE4-7A2D-4A50-B719-B7DCEC5D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Benadering</a:t>
            </a:r>
          </a:p>
          <a:p>
            <a:r>
              <a:rPr lang="en-US" sz="2000">
                <a:solidFill>
                  <a:srgbClr val="FFFFFF"/>
                </a:solidFill>
              </a:rPr>
              <a:t>Vraaggericht werken</a:t>
            </a:r>
          </a:p>
          <a:p>
            <a:r>
              <a:rPr lang="en-US" sz="2000">
                <a:solidFill>
                  <a:srgbClr val="FFFFFF"/>
                </a:solidFill>
              </a:rPr>
              <a:t>Vacature opstellen</a:t>
            </a:r>
          </a:p>
        </p:txBody>
      </p:sp>
    </p:spTree>
    <p:extLst>
      <p:ext uri="{BB962C8B-B14F-4D97-AF65-F5344CB8AC3E}">
        <p14:creationId xmlns:p14="http://schemas.microsoft.com/office/powerpoint/2010/main" val="69642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jong, binnen, kind&#10;&#10;Automatisch gegenereerde beschrijving">
            <a:extLst>
              <a:ext uri="{FF2B5EF4-FFF2-40B4-BE49-F238E27FC236}">
                <a16:creationId xmlns:a16="http://schemas.microsoft.com/office/drawing/2014/main" id="{46C77A09-C68B-4074-B13B-93452592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CF0ACA-624B-4C50-83D5-693DD827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nl-NL" sz="3600"/>
              <a:t>Week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2796E2-7D1B-4AED-B363-9E37FC7B1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nl-NL" sz="1800"/>
              <a:t>Begeleidingsplan,</a:t>
            </a:r>
          </a:p>
          <a:p>
            <a:r>
              <a:rPr lang="nl-NL" sz="1800"/>
              <a:t>Observatie</a:t>
            </a:r>
          </a:p>
          <a:p>
            <a:r>
              <a:rPr lang="nl-NL" sz="1800"/>
              <a:t>Beginsituatie </a:t>
            </a:r>
          </a:p>
        </p:txBody>
      </p:sp>
    </p:spTree>
    <p:extLst>
      <p:ext uri="{BB962C8B-B14F-4D97-AF65-F5344CB8AC3E}">
        <p14:creationId xmlns:p14="http://schemas.microsoft.com/office/powerpoint/2010/main" val="359793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BD4A7-2C03-4194-9BF9-9EC50368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nl-NL"/>
              <a:t>Week 7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EB17B-2EBD-448A-8EEA-698EC9E5F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pPr marL="128016" lvl="1" indent="0">
              <a:buNone/>
            </a:pPr>
            <a:r>
              <a:rPr lang="nl-NL" sz="1800" dirty="0"/>
              <a:t>Samenwerken met vrijwilligers</a:t>
            </a:r>
          </a:p>
          <a:p>
            <a:endParaRPr lang="nl-NL" sz="1800" dirty="0"/>
          </a:p>
          <a:p>
            <a:r>
              <a:rPr lang="nl-NL" sz="1800" dirty="0"/>
              <a:t>Activiteiten</a:t>
            </a:r>
          </a:p>
          <a:p>
            <a:endParaRPr lang="nl-NL" sz="1800" dirty="0"/>
          </a:p>
          <a:p>
            <a:r>
              <a:rPr lang="nl-NL" sz="1800" dirty="0"/>
              <a:t>Reclame maken voor je dagbesteding: flyer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424277-424C-4AAB-9956-1689CA0A7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9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5" name="Afbeelding 4" descr="Afbeelding met kleding, haarstukje&#10;&#10;Automatisch gegenereerde beschrijving">
            <a:extLst>
              <a:ext uri="{FF2B5EF4-FFF2-40B4-BE49-F238E27FC236}">
                <a16:creationId xmlns:a16="http://schemas.microsoft.com/office/drawing/2014/main" id="{C17B630E-CF24-4CBC-9394-0A18EC1D7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5" r="18407" b="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0596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7BC745E8ECC4D97B42E9A9681F51D" ma:contentTypeVersion="2" ma:contentTypeDescription="Een nieuw document maken." ma:contentTypeScope="" ma:versionID="0a10be8c94e017d51a1a4f302447705b">
  <xsd:schema xmlns:xsd="http://www.w3.org/2001/XMLSchema" xmlns:xs="http://www.w3.org/2001/XMLSchema" xmlns:p="http://schemas.microsoft.com/office/2006/metadata/properties" xmlns:ns3="4fd057b8-f068-431f-b665-741936a942ee" targetNamespace="http://schemas.microsoft.com/office/2006/metadata/properties" ma:root="true" ma:fieldsID="c1a492796951bf51044386aabbba3b37" ns3:_="">
    <xsd:import namespace="4fd057b8-f068-431f-b665-741936a942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057b8-f068-431f-b665-741936a94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0B189-149B-4CC2-BBCF-C503799B1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057b8-f068-431f-b665-741936a94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72652A-EAFB-4773-8262-24F55162971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fd057b8-f068-431f-b665-741936a942e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090B95-2BFD-4D32-AC80-C9DEF46A3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137</Words>
  <Application>Microsoft Office PowerPoint</Application>
  <PresentationFormat>Breedbeeld</PresentationFormat>
  <Paragraphs>52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Dagbesteding</vt:lpstr>
      <vt:lpstr>Inchecken </vt:lpstr>
      <vt:lpstr>Het project</vt:lpstr>
      <vt:lpstr>Dagbesteding maak je zelf in groepsverband…</vt:lpstr>
      <vt:lpstr>Week 3</vt:lpstr>
      <vt:lpstr>Week 4  inrichting, doelgroep, structuur</vt:lpstr>
      <vt:lpstr>Week 5</vt:lpstr>
      <vt:lpstr>Week 6</vt:lpstr>
      <vt:lpstr>Week 7 </vt:lpstr>
      <vt:lpstr>Week 8</vt:lpstr>
      <vt:lpstr>Week 9</vt:lpstr>
      <vt:lpstr>Waar vind je wat?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Dagbesteding</dc:title>
  <dc:creator>Jason Arends</dc:creator>
  <cp:lastModifiedBy>Jason Arends</cp:lastModifiedBy>
  <cp:revision>1</cp:revision>
  <dcterms:created xsi:type="dcterms:W3CDTF">2020-09-04T12:31:31Z</dcterms:created>
  <dcterms:modified xsi:type="dcterms:W3CDTF">2020-09-16T13:41:18Z</dcterms:modified>
</cp:coreProperties>
</file>